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F87D321-0E7A-4B2A-BC01-057C332BCA8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06D305-519A-4CDE-8904-113C27ECFAE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68B865-A391-4768-80DA-6242D63FD8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E94EEF-2E77-450E-82D9-01EB7DC4EA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2FEAAF-83D1-46DD-AFF8-6C8F7D87FB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458AD7-0C45-4076-B634-760D835902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C0C3382-DB4F-46E6-8607-1B6B5458BC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0CDD50-D0F1-4E89-9A15-6794320082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D1490C-0038-4433-8523-DE8FEBAE5C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DF7FB4-22D8-4972-83C6-0A72D69F6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9FAD6E-1CC0-4C29-A5E7-071D09B22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F9DA91-F5EC-473C-93B5-78C12BAF6E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8E33C8-8DE0-4C77-A966-651E94DB35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35826B7-D1C7-4203-BEE6-E2D287539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775E984-0609-4A6E-AEE3-CA9A90667F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CBB47FE-C1BC-45B8-B4CF-9D587246C5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8854A5-18CC-4C60-8099-EBDC8E7B3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008BCE8-9602-4BE5-A4D5-6EE6017A29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0DF98F3-A83D-42C7-8AA9-5105686D63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46B4126-684C-413B-8D46-37C02D2721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5BD369F-DD90-4B01-B1F6-818E9FB3A7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448FD47-F898-4DF4-B6FE-7C618BF296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35F0804-F678-4A1B-95BE-8937896272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8FAD730-3AC1-4CD3-9760-BB7DAD1A4B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689F51-8F9C-4D1A-8032-C2F4F1CF83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C2EDF1-0366-4D84-81BD-18EF3695AF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직선 연결선 7"/>
          <p:cNvSpPr/>
          <p:nvPr/>
        </p:nvSpPr>
        <p:spPr>
          <a:xfrm>
            <a:off x="4528800" y="2868120"/>
            <a:ext cx="360" cy="524880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직각 삼각형 13"/>
          <p:cNvSpPr/>
          <p:nvPr/>
        </p:nvSpPr>
        <p:spPr>
          <a:xfrm rot="5400000">
            <a:off x="389160" y="-387360"/>
            <a:ext cx="1551600" cy="232812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직각 삼각형 14"/>
          <p:cNvSpPr/>
          <p:nvPr/>
        </p:nvSpPr>
        <p:spPr>
          <a:xfrm rot="16200000">
            <a:off x="10251000" y="4917960"/>
            <a:ext cx="1551600" cy="232812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그림 15" descr=""/>
          <p:cNvPicPr/>
          <p:nvPr/>
        </p:nvPicPr>
        <p:blipFill>
          <a:blip r:embed="rId2"/>
          <a:stretch/>
        </p:blipFill>
        <p:spPr>
          <a:xfrm>
            <a:off x="7786080" y="80280"/>
            <a:ext cx="4325760" cy="1177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선 연결선 6"/>
          <p:cNvSpPr/>
          <p:nvPr/>
        </p:nvSpPr>
        <p:spPr>
          <a:xfrm>
            <a:off x="405360" y="295920"/>
            <a:ext cx="360" cy="524880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그림 7" descr=""/>
          <p:cNvPicPr/>
          <p:nvPr/>
        </p:nvPicPr>
        <p:blipFill>
          <a:blip r:embed="rId2"/>
          <a:stretch/>
        </p:blipFill>
        <p:spPr>
          <a:xfrm>
            <a:off x="10058400" y="142920"/>
            <a:ext cx="1952640" cy="531360"/>
          </a:xfrm>
          <a:prstGeom prst="rect">
            <a:avLst/>
          </a:prstGeom>
          <a:ln w="0">
            <a:noFill/>
          </a:ln>
        </p:spPr>
      </p:pic>
      <p:sp>
        <p:nvSpPr>
          <p:cNvPr id="46" name="직각 삼각형 8"/>
          <p:cNvSpPr/>
          <p:nvPr/>
        </p:nvSpPr>
        <p:spPr>
          <a:xfrm rot="16200000">
            <a:off x="10251000" y="4917960"/>
            <a:ext cx="1551600" cy="232812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9EBB3-DA74-4040-9711-B199344F5331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선 연결선 6"/>
          <p:cNvSpPr/>
          <p:nvPr/>
        </p:nvSpPr>
        <p:spPr>
          <a:xfrm>
            <a:off x="405360" y="295920"/>
            <a:ext cx="360" cy="524880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그림 7" descr=""/>
          <p:cNvPicPr/>
          <p:nvPr/>
        </p:nvPicPr>
        <p:blipFill>
          <a:blip r:embed="rId2"/>
          <a:stretch/>
        </p:blipFill>
        <p:spPr>
          <a:xfrm>
            <a:off x="10058400" y="142920"/>
            <a:ext cx="1952640" cy="531360"/>
          </a:xfrm>
          <a:prstGeom prst="rect">
            <a:avLst/>
          </a:prstGeom>
          <a:ln w="0">
            <a:noFill/>
          </a:ln>
        </p:spPr>
      </p:pic>
      <p:sp>
        <p:nvSpPr>
          <p:cNvPr id="90" name="직각 삼각형 8"/>
          <p:cNvSpPr/>
          <p:nvPr/>
        </p:nvSpPr>
        <p:spPr>
          <a:xfrm rot="16200000">
            <a:off x="10251000" y="4917960"/>
            <a:ext cx="1551600" cy="232812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FC7E3-042D-4E68-BC23-60D00EAA9194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ros.org/en/humble/Tutorials/Beginner-CLI-Tools/Understanding-ROS2-Nodes/Understanding-ROS2-Nodes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ros.org/en/humble/Tutorials/Intermediate/Launch/Launch-Main.html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53360" y="2441160"/>
            <a:ext cx="6999120" cy="98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98360" y="2791800"/>
            <a:ext cx="418212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Team. RO:BIT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TextBox 4"/>
          <p:cNvSpPr/>
          <p:nvPr/>
        </p:nvSpPr>
        <p:spPr>
          <a:xfrm>
            <a:off x="4587480" y="3512160"/>
            <a:ext cx="3705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18</a:t>
            </a:r>
            <a:r>
              <a:rPr b="0" lang="ko-KR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기 이선경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4320" y="228600"/>
            <a:ext cx="9374400" cy="66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Bashrc </a:t>
            </a:r>
            <a:r>
              <a:rPr b="1" lang="zh-CN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설정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TextBox 11"/>
          <p:cNvSpPr/>
          <p:nvPr/>
        </p:nvSpPr>
        <p:spPr>
          <a:xfrm>
            <a:off x="894960" y="1063080"/>
            <a:ext cx="10514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93840" y="1371600"/>
            <a:ext cx="11492640" cy="40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Box 1"/>
          <p:cNvSpPr/>
          <p:nvPr/>
        </p:nvSpPr>
        <p:spPr>
          <a:xfrm>
            <a:off x="393840" y="1236240"/>
            <a:ext cx="280620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터미널에 아래 명령어 입력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gedit ~/.bashrc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파일 맨 아랫줄에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오른쪽 복붙 후 저장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그뒤에 아래 도메인 설정 각자 숫자 다르게 복붙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429000" y="457200"/>
            <a:ext cx="8686440" cy="59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cw='cd ~/colcon_ws'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cs='cd ~/colcon_ws/src'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cb='cd ~/colcon_ws &amp;&amp; colcon build'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gb='cd &amp;&amp; gedit ~/.bashrc'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eb='nano ~/.bashrc'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sb='source ~/colcon_ws/install/setup.bash'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gs='git status'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gb='gedit ~/.bashrc'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gp='git pull'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usd='xrandr -o normal'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portusb0='sudo chmod 666 /dev/ttyUSB0'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portusb='sudo usermod -a -G dialout $USER'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depinstall='rosdep update &amp;&amp; rosdep install --from-paths . --ignore-src -r -y'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rn='sudo systemctl restart NetworkManager'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rg='rqt_graph'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rt='ros2 topic list'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re='ros2 topic echo'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symlink='sudo udevadm control --reload-rules &amp;&amp; sudo udevadm trigger'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alias killg='killall -9 gzserver &amp;&amp; killall -9 gzclient &amp;&amp; killall -9 rosmaster'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source /opt/ros/humble/setup.bash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source ~/colcon_ws/install/setup.bash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0" y="4800600"/>
            <a:ext cx="3157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export ROS_DOMAIN_ID=10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4320" y="174240"/>
            <a:ext cx="9374400" cy="66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TextBox 5"/>
          <p:cNvSpPr/>
          <p:nvPr/>
        </p:nvSpPr>
        <p:spPr>
          <a:xfrm>
            <a:off x="894960" y="1063080"/>
            <a:ext cx="10514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93840" y="1371600"/>
            <a:ext cx="11492640" cy="40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https://docs.ros.org/en/humble/Tutorials/Beginner-CLI-Tools/Understanding-ROS2-Nodes/Understanding-ROS2-Nodes.html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ros2 humble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공식 사이트에서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tutorials → beginner: CLI tools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내부의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 topics ~ actions </a:t>
            </a:r>
            <a:br>
              <a:rPr sz="1800"/>
            </a:b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읽고 이해</a:t>
            </a:r>
            <a:br>
              <a:rPr sz="1800"/>
            </a:b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Beginner: Client Libraries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simple ~~ C++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되어있는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 sub, service client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패키지 읽고 복습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Using parameters in a class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따라하기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br>
              <a:rPr sz="1800"/>
            </a:b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학습 보고서 작성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10~13pt, 10page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gpt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사용금지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4320" y="174240"/>
            <a:ext cx="9374400" cy="66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TextBox 2"/>
          <p:cNvSpPr/>
          <p:nvPr/>
        </p:nvSpPr>
        <p:spPr>
          <a:xfrm>
            <a:off x="894960" y="1063080"/>
            <a:ext cx="10514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57200" y="1468800"/>
            <a:ext cx="11492640" cy="33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https://docs.ros.org/en/humble/Tutorials/Intermediate/Launch/Launch-Main.html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위의 링크에서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launch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파일 만들기 학습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일차 과제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번 패키지와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로봇팔 과제의 패키지를 동시에 켜는 런치 파일 생성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로봇팔 과제에서 링크 길이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초기 세팅 각도를 파라미터로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yaml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파일에서 불러오는 코드 추가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4320" y="174240"/>
            <a:ext cx="9374400" cy="66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TextBox 3"/>
          <p:cNvSpPr/>
          <p:nvPr/>
        </p:nvSpPr>
        <p:spPr>
          <a:xfrm>
            <a:off x="894960" y="1063080"/>
            <a:ext cx="10514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57200" y="1468800"/>
            <a:ext cx="11492640" cy="40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commit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시간 기준 채점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과제 성실히 수행할 것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보고서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알아보기 쉽게 작성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코드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줄 이상 복사 붙여넣기 금지</a:t>
            </a:r>
            <a:br>
              <a:rPr sz="1800"/>
            </a:b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Gpt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사용시 사유 제출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타당하지 않을경우 해당 부분 점수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 )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사유 미제출 사용 적발시 퇴출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의심되어 질문했을 시 자신이 작성한 코드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알고리즘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고난도 개념 등 제대로 설명하지 못함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32246</TotalTime>
  <Application>LibreOffice/7.3.7.2$Linux_X86_64 LibreOffice_project/30$Build-2</Application>
  <AppVersion>15.0000</AppVersion>
  <Words>1347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2015-03-18T10:37:03Z</dcterms:created>
  <dc:creator>Suhan Park</dc:creator>
  <dc:description/>
  <dc:language>en-US</dc:language>
  <cp:lastModifiedBy/>
  <dcterms:modified xsi:type="dcterms:W3CDTF">2025-09-15T22:21:38Z</dcterms:modified>
  <cp:revision>791</cp:revision>
  <dc:subject/>
  <dc:title>로봇게임세미나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18</vt:i4>
  </property>
</Properties>
</file>