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 idx="1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2117358-4724-4031-AE6C-3E84A7A079F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4EDF32-DD71-4628-B65F-1E087684710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C29DE06-D934-41F1-9095-B43DFB07C0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C7BBAE4-0FB1-451D-968D-F6D46227F9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87C2DB2-4B56-4AB0-999D-5BE5729CE9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4165FFE-D128-471C-9890-4608F29735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6708358-E199-44A4-9611-6C15A42594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6DA5D14-BDF7-4315-9EB8-27D41C7522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6FFBBEE-E5A7-4F81-98B1-34BD45937C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3859DFC-C871-4C35-A493-CDEC00F937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50FBF53-C7FD-4C6C-A169-1917CC83D1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C78271-5DA3-404C-A939-0FE7069FEC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B118398-E8CA-4692-8532-F1E05E2F106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A635286-DA8F-45C2-8EEB-AC1701C316A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AD4E5FF-8451-44F2-996E-34CEA6BC80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448603A-9839-40F4-8AA4-BE9A8C919B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BCC8CE74-7847-40E8-8F1E-BB47417192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5CDFF95-51AC-45FF-90E4-BC992ED4BE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531A12C-4B59-4BFF-8BE4-BE324144AB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38AD5ED-514B-4B93-AC83-34C163E5EC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C39B68D-6755-4A32-8D75-8EF32E55B2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490384F-0E42-486D-A468-0F6E2C2DA2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2FCDF65-228A-4FCE-9294-97244E5E66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0604617-9759-40FA-B702-1099725008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1BBE91C-8BFF-444D-8DE3-0DD3CB2C99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AE903271-2DED-4D20-B66D-527F5109AF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직선 연결선 7"/>
          <p:cNvSpPr/>
          <p:nvPr/>
        </p:nvSpPr>
        <p:spPr>
          <a:xfrm>
            <a:off x="4528800" y="2868120"/>
            <a:ext cx="360" cy="524880"/>
          </a:xfrm>
          <a:prstGeom prst="line">
            <a:avLst/>
          </a:prstGeom>
          <a:ln w="28575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직각 삼각형 13"/>
          <p:cNvSpPr/>
          <p:nvPr/>
        </p:nvSpPr>
        <p:spPr>
          <a:xfrm rot="5400000">
            <a:off x="389880" y="-386640"/>
            <a:ext cx="1550880" cy="232740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직각 삼각형 14"/>
          <p:cNvSpPr/>
          <p:nvPr/>
        </p:nvSpPr>
        <p:spPr>
          <a:xfrm rot="16200000">
            <a:off x="10251000" y="4918680"/>
            <a:ext cx="1550880" cy="232740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그림 15" descr=""/>
          <p:cNvPicPr/>
          <p:nvPr/>
        </p:nvPicPr>
        <p:blipFill>
          <a:blip r:embed="rId2"/>
          <a:stretch/>
        </p:blipFill>
        <p:spPr>
          <a:xfrm>
            <a:off x="7786080" y="80280"/>
            <a:ext cx="4325040" cy="1177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</a:t>
            </a:r>
            <a:r>
              <a:rPr b="0" lang="en-US" sz="3200" spc="-1" strike="noStrike">
                <a:latin typeface="Arial"/>
              </a:rPr>
              <a:t>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</a:t>
            </a:r>
            <a:r>
              <a:rPr b="0" lang="en-US" sz="2800" spc="-1" strike="noStrike">
                <a:latin typeface="Arial"/>
              </a:rPr>
              <a:t>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선 연결선 6"/>
          <p:cNvSpPr/>
          <p:nvPr/>
        </p:nvSpPr>
        <p:spPr>
          <a:xfrm>
            <a:off x="405360" y="295920"/>
            <a:ext cx="360" cy="524880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그림 7" descr=""/>
          <p:cNvPicPr/>
          <p:nvPr/>
        </p:nvPicPr>
        <p:blipFill>
          <a:blip r:embed="rId2"/>
          <a:stretch/>
        </p:blipFill>
        <p:spPr>
          <a:xfrm>
            <a:off x="10058400" y="142920"/>
            <a:ext cx="1951920" cy="530640"/>
          </a:xfrm>
          <a:prstGeom prst="rect">
            <a:avLst/>
          </a:prstGeom>
          <a:ln w="0">
            <a:noFill/>
          </a:ln>
        </p:spPr>
      </p:pic>
      <p:sp>
        <p:nvSpPr>
          <p:cNvPr id="46" name="직각 삼각형 8"/>
          <p:cNvSpPr/>
          <p:nvPr/>
        </p:nvSpPr>
        <p:spPr>
          <a:xfrm rot="16200000">
            <a:off x="10251000" y="4918680"/>
            <a:ext cx="1550880" cy="232740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ftr" idx="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B7111D-3C58-43EB-B2F5-BE50FC8F5ABB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선 연결선 6"/>
          <p:cNvSpPr/>
          <p:nvPr/>
        </p:nvSpPr>
        <p:spPr>
          <a:xfrm>
            <a:off x="405360" y="295920"/>
            <a:ext cx="360" cy="524880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9" name="그림 7" descr=""/>
          <p:cNvPicPr/>
          <p:nvPr/>
        </p:nvPicPr>
        <p:blipFill>
          <a:blip r:embed="rId2"/>
          <a:stretch/>
        </p:blipFill>
        <p:spPr>
          <a:xfrm>
            <a:off x="10058400" y="142920"/>
            <a:ext cx="1951920" cy="530640"/>
          </a:xfrm>
          <a:prstGeom prst="rect">
            <a:avLst/>
          </a:prstGeom>
          <a:ln w="0">
            <a:noFill/>
          </a:ln>
        </p:spPr>
      </p:pic>
      <p:sp>
        <p:nvSpPr>
          <p:cNvPr id="90" name="직각 삼각형 8"/>
          <p:cNvSpPr/>
          <p:nvPr/>
        </p:nvSpPr>
        <p:spPr>
          <a:xfrm rot="16200000">
            <a:off x="10251000" y="4918680"/>
            <a:ext cx="1550880" cy="2327400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1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맑은 고딕"/>
                <a:ea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89FC90-D5A2-4E76-AB9B-CBDF84C7D5B0}" type="slidenum">
              <a:rPr b="0" lang="en-US" sz="1200" spc="-1" strike="noStrike">
                <a:solidFill>
                  <a:srgbClr val="8b8b8b"/>
                </a:solidFill>
                <a:latin typeface="맑은 고딕"/>
                <a:ea typeface="맑은 고딕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53360" y="2441160"/>
            <a:ext cx="6998400" cy="98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ROS2 </a:t>
            </a:r>
            <a:r>
              <a:rPr b="1" lang="ko-KR" sz="40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과제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98360" y="2791800"/>
            <a:ext cx="4181400" cy="59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Team. RO:BIT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TextBox 4"/>
          <p:cNvSpPr/>
          <p:nvPr/>
        </p:nvSpPr>
        <p:spPr>
          <a:xfrm>
            <a:off x="4587480" y="3512160"/>
            <a:ext cx="3704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18</a:t>
            </a:r>
            <a:r>
              <a:rPr b="0" lang="ko-KR" sz="24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기 이선경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4320" y="174240"/>
            <a:ext cx="9373680" cy="66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ROS2 </a:t>
            </a:r>
            <a:r>
              <a:rPr b="1" lang="ko-KR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과제 </a:t>
            </a: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TextBox 2"/>
          <p:cNvSpPr/>
          <p:nvPr/>
        </p:nvSpPr>
        <p:spPr>
          <a:xfrm>
            <a:off x="894960" y="1063080"/>
            <a:ext cx="10513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57200" y="1828800"/>
            <a:ext cx="11491920" cy="33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공식 문서 참고하여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Lifecycle  node + Qos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설정한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publisher, subscriber </a:t>
            </a: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패키지 구현  </a:t>
            </a:r>
            <a:br>
              <a:rPr sz="1800"/>
            </a:br>
            <a:br>
              <a:rPr sz="1800"/>
            </a:b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4320" y="174240"/>
            <a:ext cx="9373680" cy="66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ROS2 </a:t>
            </a:r>
            <a:r>
              <a:rPr b="1" lang="ko-KR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과제</a:t>
            </a: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TextBox 5"/>
          <p:cNvSpPr/>
          <p:nvPr/>
        </p:nvSpPr>
        <p:spPr>
          <a:xfrm>
            <a:off x="894960" y="1063080"/>
            <a:ext cx="10513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457200" y="1468800"/>
            <a:ext cx="11491920" cy="338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조이스틱으로 좌표계 이동하기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패키지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dualshock4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컨트롤러 사용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dualshock4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컨트롤러로부터 데이터 받아와 선속도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각속도로 입력 변환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조건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ros2 run joy joy_node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실행후 해당 노드 함께 실행되도 런치파일 제작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패키지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해당 선속도 각속도를 받아와 좌표계를 원점부터 이동시켜 퍼블리쉬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map frame(global)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과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odom frame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사이의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tf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관계 퍼블리쉬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TransformBroadcaster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사용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조건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*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Rviz2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실행하여 선속도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각속도가 들어오는 토픽의 에코를 띄운 터미널창과 함께 화면녹화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grid : cell size 1,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절대좌표계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map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위에서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axis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형태로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odom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 이동이 확인되도록 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9604440" y="3886200"/>
            <a:ext cx="1596600" cy="177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4320" y="174240"/>
            <a:ext cx="9373680" cy="66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ROS2 </a:t>
            </a:r>
            <a:r>
              <a:rPr b="1" lang="ko-KR" sz="3200" spc="-1" strike="noStrike">
                <a:solidFill>
                  <a:srgbClr val="000000"/>
                </a:solidFill>
                <a:latin typeface="맑은 고딕"/>
                <a:ea typeface="맑은 고딕"/>
              </a:rPr>
              <a:t>과제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9" name="TextBox 3"/>
          <p:cNvSpPr/>
          <p:nvPr/>
        </p:nvSpPr>
        <p:spPr>
          <a:xfrm>
            <a:off x="894960" y="1063080"/>
            <a:ext cx="10513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나눔바른고딕 Light"/>
                <a:ea typeface="나눔바른고딕 Light"/>
              </a:rPr>
              <a:t>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457200" y="1468800"/>
            <a:ext cx="11491920" cy="40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github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제출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commit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시간 기준 채점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과제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보고서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개념설명 및 구현 보고서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과제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결과 보고서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알아보기 쉽게 작성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코드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줄 이상 복사 붙여넣기 금지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rqt_graph, topic list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등 첨부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과제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결과영상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echo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선속도가속도 띄운 터미널창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 rviz2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에서 좌표계가 움직이는 영상으로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mp4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제출</a:t>
            </a:r>
            <a:br>
              <a:rPr sz="1800"/>
            </a:b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모르는건 질문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Gpt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사용시 사유 제출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타당하지 않을경우 해당 부분 점수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x )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사유 미제출 사용 적발시 퇴출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(ex.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의심되어 질문했을 시 자신이 작성한 코드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알고리즘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b="0" lang="zh-CN" sz="1800" spc="-1" strike="noStrike">
                <a:solidFill>
                  <a:srgbClr val="000000"/>
                </a:solidFill>
                <a:latin typeface="Arial"/>
                <a:ea typeface="DejaVu Sans"/>
              </a:rPr>
              <a:t>고난도 개념 등 제대로 설명하지 못함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32256</TotalTime>
  <Application>LibreOffice/7.3.7.2$Linux_X86_64 LibreOffice_project/30$Build-2</Application>
  <AppVersion>15.0000</AppVersion>
  <Words>1347</Words>
  <Paragraphs>217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2015-03-18T10:37:03Z</dcterms:created>
  <dc:creator>Suhan Park</dc:creator>
  <dc:description/>
  <dc:language>en-US</dc:language>
  <cp:lastModifiedBy/>
  <dcterms:modified xsi:type="dcterms:W3CDTF">2025-09-16T19:18:33Z</dcterms:modified>
  <cp:revision>796</cp:revision>
  <dc:subject/>
  <dc:title>로봇게임세미나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와이드스크린</vt:lpwstr>
  </property>
  <property fmtid="{D5CDD505-2E9C-101B-9397-08002B2CF9AE}" pid="4" name="Slides">
    <vt:i4>18</vt:i4>
  </property>
</Properties>
</file>