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67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12" autoAdjust="0"/>
  </p:normalViewPr>
  <p:slideViewPr>
    <p:cSldViewPr snapToGrid="0" snapToObjects="1">
      <p:cViewPr varScale="1">
        <p:scale>
          <a:sx n="101" d="100"/>
          <a:sy n="101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EB20-F6EF-1C4B-AAE0-BF2685A994B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55D30-09E3-4245-A57F-3A56C6BB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55D30-09E3-4245-A57F-3A56C6BB60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May 22,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May 22,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May 22,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NYPD 311-Service-Request Calls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2019 </a:t>
            </a:r>
            <a:r>
              <a:rPr lang="en-US" sz="4000" dirty="0" err="1" smtClean="0"/>
              <a:t>vs</a:t>
            </a:r>
            <a:r>
              <a:rPr lang="en-US" sz="4000" dirty="0" smtClean="0"/>
              <a:t> 2020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2020 IS362 Final Project                 </a:t>
            </a:r>
          </a:p>
          <a:p>
            <a:r>
              <a:rPr lang="en-US" dirty="0" smtClean="0"/>
              <a:t> by Sunah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8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612" b="-5612"/>
          <a:stretch>
            <a:fillRect/>
          </a:stretch>
        </p:blipFill>
        <p:spPr>
          <a:xfrm>
            <a:off x="3030188" y="0"/>
            <a:ext cx="5760210" cy="3456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88" y="3436765"/>
            <a:ext cx="5760210" cy="311478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18708" y="208620"/>
            <a:ext cx="2106783" cy="1949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dirty="0" smtClean="0"/>
              <a:t>Apr 2019</a:t>
            </a:r>
            <a:br>
              <a:rPr lang="en-US" sz="3500" dirty="0" smtClean="0"/>
            </a:br>
            <a:r>
              <a:rPr lang="en-US" sz="3500" dirty="0" smtClean="0"/>
              <a:t>vs.</a:t>
            </a:r>
            <a:br>
              <a:rPr lang="en-US" sz="3500" dirty="0" smtClean="0"/>
            </a:br>
            <a:r>
              <a:rPr lang="en-US" sz="3500" dirty="0" smtClean="0"/>
              <a:t>Apr 2020</a:t>
            </a:r>
            <a:endParaRPr lang="en-US" sz="35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57015" y="3452927"/>
            <a:ext cx="2307957" cy="309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Top 3 types of complaints are </a:t>
            </a:r>
            <a:r>
              <a:rPr lang="en-US" sz="1800" b="1" i="1" dirty="0" smtClean="0"/>
              <a:t>different</a:t>
            </a:r>
            <a:r>
              <a:rPr lang="en-US" sz="1800" dirty="0"/>
              <a:t>:</a:t>
            </a:r>
            <a:endParaRPr lang="en-US" sz="1800" b="1" i="1" dirty="0" smtClean="0"/>
          </a:p>
          <a:p>
            <a:endParaRPr lang="en-US" sz="1800" dirty="0" smtClean="0"/>
          </a:p>
          <a:p>
            <a:r>
              <a:rPr lang="en-US" sz="1800" dirty="0" smtClean="0"/>
              <a:t>April 2019</a:t>
            </a:r>
          </a:p>
          <a:p>
            <a:r>
              <a:rPr lang="en-US" sz="1800" dirty="0" smtClean="0"/>
              <a:t>1 </a:t>
            </a:r>
            <a:r>
              <a:rPr lang="mr-IN" sz="1800" dirty="0" smtClean="0"/>
              <a:t>–</a:t>
            </a:r>
            <a:r>
              <a:rPr lang="en-US" sz="1800" dirty="0" smtClean="0"/>
              <a:t> Noise</a:t>
            </a:r>
          </a:p>
          <a:p>
            <a:r>
              <a:rPr lang="en-US" sz="1800" dirty="0" smtClean="0"/>
              <a:t>2 </a:t>
            </a:r>
            <a:r>
              <a:rPr lang="mr-IN" sz="1800" dirty="0" smtClean="0"/>
              <a:t>–</a:t>
            </a:r>
            <a:r>
              <a:rPr lang="en-US" sz="1800" dirty="0" smtClean="0"/>
              <a:t> Illegal Parking</a:t>
            </a:r>
          </a:p>
          <a:p>
            <a:r>
              <a:rPr lang="en-US" sz="1800" dirty="0" smtClean="0"/>
              <a:t>3 </a:t>
            </a:r>
            <a:r>
              <a:rPr lang="mr-IN" sz="1800" dirty="0" smtClean="0"/>
              <a:t>–</a:t>
            </a:r>
            <a:r>
              <a:rPr lang="en-US" sz="1800" dirty="0" smtClean="0"/>
              <a:t> Blocked Driveway</a:t>
            </a:r>
          </a:p>
          <a:p>
            <a:endParaRPr lang="en-US" sz="1800" dirty="0"/>
          </a:p>
          <a:p>
            <a:r>
              <a:rPr lang="en-US" sz="1800" dirty="0" smtClean="0"/>
              <a:t>April 2020</a:t>
            </a:r>
          </a:p>
          <a:p>
            <a:r>
              <a:rPr lang="en-US" sz="1800" dirty="0" smtClean="0"/>
              <a:t>1 </a:t>
            </a:r>
            <a:r>
              <a:rPr lang="mr-IN" sz="1800" dirty="0" smtClean="0"/>
              <a:t>–</a:t>
            </a:r>
            <a:r>
              <a:rPr lang="en-US" sz="1800" dirty="0" smtClean="0"/>
              <a:t> Noise</a:t>
            </a:r>
          </a:p>
          <a:p>
            <a:r>
              <a:rPr lang="en-US" sz="1800" dirty="0" smtClean="0"/>
              <a:t>2 </a:t>
            </a:r>
            <a:r>
              <a:rPr lang="mr-IN" sz="1800" dirty="0" smtClean="0"/>
              <a:t>–</a:t>
            </a:r>
            <a:r>
              <a:rPr lang="en-US" sz="1800" dirty="0" smtClean="0"/>
              <a:t> Nonemergency</a:t>
            </a:r>
          </a:p>
          <a:p>
            <a:r>
              <a:rPr lang="en-US" sz="1800" dirty="0" smtClean="0"/>
              <a:t>3 = Illegal Parking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53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Current In Progress Cases</a:t>
            </a:r>
            <a:endParaRPr lang="en-US" sz="3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453" b="-9453"/>
          <a:stretch>
            <a:fillRect/>
          </a:stretch>
        </p:blipFill>
        <p:spPr>
          <a:xfrm>
            <a:off x="484674" y="1076476"/>
            <a:ext cx="6096000" cy="36575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4" y="4690413"/>
            <a:ext cx="3368853" cy="18361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1499" y="4690413"/>
            <a:ext cx="4932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of May 2020, 1,557 cases created in January,</a:t>
            </a:r>
          </a:p>
          <a:p>
            <a:r>
              <a:rPr lang="en-US" dirty="0" smtClean="0"/>
              <a:t>February, March, and April of 2020 are still </a:t>
            </a:r>
          </a:p>
          <a:p>
            <a:r>
              <a:rPr lang="en-US" dirty="0" smtClean="0"/>
              <a:t>In progress.</a:t>
            </a:r>
          </a:p>
          <a:p>
            <a:r>
              <a:rPr lang="en-US" dirty="0" smtClean="0"/>
              <a:t>Noise complaints make up most of it with 920</a:t>
            </a:r>
          </a:p>
          <a:p>
            <a:r>
              <a:rPr lang="en-US" dirty="0" smtClean="0"/>
              <a:t>Cases still in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6907" y="1076476"/>
            <a:ext cx="8399027" cy="5625910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US" dirty="0" smtClean="0"/>
              <a:t>After </a:t>
            </a:r>
            <a:r>
              <a:rPr lang="en-US" dirty="0"/>
              <a:t>comparing NYPD 311 service request calls placed in January-April 2019 and January-April 2020 within NYC area, I arrived at the following conclusions:</a:t>
            </a:r>
          </a:p>
          <a:p>
            <a:pPr marL="18288" indent="0">
              <a:buNone/>
            </a:pPr>
            <a:endParaRPr lang="en-US" dirty="0" smtClean="0"/>
          </a:p>
          <a:p>
            <a:pPr marL="475488" indent="-457200">
              <a:buFont typeface="Wingdings" pitchFamily="2" charset="2"/>
              <a:buAutoNum type="arabicParenBoth"/>
            </a:pPr>
            <a:r>
              <a:rPr lang="en-US" dirty="0" smtClean="0"/>
              <a:t>Total </a:t>
            </a:r>
            <a:r>
              <a:rPr lang="en-US" dirty="0"/>
              <a:t>service requests increased from 2019 to 2020</a:t>
            </a:r>
            <a:r>
              <a:rPr lang="en-US" dirty="0" smtClean="0"/>
              <a:t>. In </a:t>
            </a:r>
            <a:r>
              <a:rPr lang="en-US" dirty="0"/>
              <a:t>2019 Jan-</a:t>
            </a:r>
            <a:r>
              <a:rPr lang="en-US" dirty="0" smtClean="0"/>
              <a:t>Apr, it </a:t>
            </a:r>
            <a:r>
              <a:rPr lang="en-US" dirty="0"/>
              <a:t>was 225,589 and it was 250,820 in the same time frame in 2020. </a:t>
            </a:r>
          </a:p>
          <a:p>
            <a:pPr marL="475488" indent="-457200">
              <a:buFont typeface="Wingdings" pitchFamily="2" charset="2"/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number of service requests increased each corresponding month in 2019 to 2020 except in March, where it decreased from 65,545 to 59,865</a:t>
            </a:r>
            <a:r>
              <a:rPr lang="en-US" dirty="0" smtClean="0"/>
              <a:t>.</a:t>
            </a:r>
          </a:p>
          <a:p>
            <a:pPr marL="475488" indent="-457200">
              <a:buAutoNum type="arabicParenBoth"/>
            </a:pPr>
            <a:r>
              <a:rPr lang="en-US" dirty="0" smtClean="0"/>
              <a:t>In </a:t>
            </a:r>
            <a:r>
              <a:rPr lang="en-US" dirty="0"/>
              <a:t>Jan, Feb, Mar, and Apr of 2019, as well as Jan, Feb, and Mar of 2020, the top three types of Complaints were, Noise, Illegal Parking and Blocked Driveway, in that </a:t>
            </a:r>
            <a:r>
              <a:rPr lang="en-US" dirty="0" smtClean="0"/>
              <a:t>order.</a:t>
            </a:r>
          </a:p>
          <a:p>
            <a:pPr marL="475488" indent="-457200">
              <a:buAutoNum type="arabicParenBoth"/>
            </a:pPr>
            <a:r>
              <a:rPr lang="en-US" dirty="0" smtClean="0"/>
              <a:t>In </a:t>
            </a:r>
            <a:r>
              <a:rPr lang="en-US" dirty="0"/>
              <a:t>April 2020, the top three complaint types were Noise, </a:t>
            </a:r>
            <a:r>
              <a:rPr lang="en-US" dirty="0" err="1"/>
              <a:t>NonEmergency</a:t>
            </a:r>
            <a:r>
              <a:rPr lang="en-US" dirty="0"/>
              <a:t> Police Matter, and Illegal Parking (in that order). Rise in Nonemergency police matter complaints and decrease in Illegal Parking and Blocked Driveway complaints may be explained by the COVID-19 stay-at-home lockdown in NYC from mid-March to May 2020</a:t>
            </a:r>
            <a:r>
              <a:rPr lang="en-US" dirty="0" smtClean="0"/>
              <a:t>.</a:t>
            </a:r>
          </a:p>
          <a:p>
            <a:pPr marL="475488" indent="-457200">
              <a:buAutoNum type="arabicParenBoth"/>
            </a:pPr>
            <a:r>
              <a:rPr lang="en-US" dirty="0" smtClean="0"/>
              <a:t>There </a:t>
            </a:r>
            <a:r>
              <a:rPr lang="en-US" dirty="0"/>
              <a:t>are still 1,557 cases open to date, the information gets updated daily. Most of them are noise complaints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Conclusion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536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9295" y="1566039"/>
            <a:ext cx="7433186" cy="469622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Total Service Requests 2019 vs. 2020</a:t>
            </a:r>
          </a:p>
          <a:p>
            <a:r>
              <a:rPr lang="en-US" dirty="0" smtClean="0"/>
              <a:t>2019 Service Requests by month</a:t>
            </a:r>
          </a:p>
          <a:p>
            <a:r>
              <a:rPr lang="en-US" dirty="0" smtClean="0"/>
              <a:t>2020 Service Requests by month</a:t>
            </a:r>
          </a:p>
          <a:p>
            <a:r>
              <a:rPr lang="en-US" dirty="0" smtClean="0"/>
              <a:t>Comparison Top 3 Complaint Types</a:t>
            </a:r>
          </a:p>
          <a:p>
            <a:pPr lvl="1"/>
            <a:r>
              <a:rPr lang="en-US" dirty="0" smtClean="0"/>
              <a:t>January 2019 vs. January 2020</a:t>
            </a:r>
          </a:p>
          <a:p>
            <a:pPr lvl="1"/>
            <a:r>
              <a:rPr lang="en-US" dirty="0" smtClean="0"/>
              <a:t>February 2019 vs. February 2020</a:t>
            </a:r>
          </a:p>
          <a:p>
            <a:pPr lvl="1"/>
            <a:r>
              <a:rPr lang="en-US" dirty="0" smtClean="0"/>
              <a:t>March 2019 vs. March 2020</a:t>
            </a:r>
          </a:p>
          <a:p>
            <a:pPr lvl="1"/>
            <a:r>
              <a:rPr lang="en-US" dirty="0" smtClean="0"/>
              <a:t>April 2019 vs. April 2020</a:t>
            </a:r>
          </a:p>
          <a:p>
            <a:r>
              <a:rPr lang="en-US" dirty="0" smtClean="0"/>
              <a:t>Current In Progress Cases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9295" y="387584"/>
            <a:ext cx="75438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5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Introduction</a:t>
            </a:r>
            <a:endParaRPr lang="en-US" sz="35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7965" r="-7965"/>
          <a:stretch>
            <a:fillRect/>
          </a:stretch>
        </p:blipFill>
        <p:spPr>
          <a:xfrm>
            <a:off x="398471" y="3761711"/>
            <a:ext cx="4668606" cy="28011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0" y="1076476"/>
            <a:ext cx="4043241" cy="2545076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5230531" y="1225774"/>
            <a:ext cx="3608446" cy="4961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smtClean="0"/>
              <a:t>The data was </a:t>
            </a:r>
            <a:r>
              <a:rPr lang="en-US" sz="1800" dirty="0"/>
              <a:t>retrieved </a:t>
            </a:r>
            <a:r>
              <a:rPr lang="en-US" sz="1800" dirty="0" smtClean="0"/>
              <a:t>from: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://data.cityofnewyork.us/Social-Services/311-Service-Requests-from-2010-to-Present/erm2-</a:t>
            </a:r>
            <a:r>
              <a:rPr lang="en-US" sz="1800" dirty="0" smtClean="0">
                <a:hlinkClick r:id="rId4"/>
              </a:rPr>
              <a:t>nwe9</a:t>
            </a:r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It was filtered for dates 01/01/2019-04/30/2019 and 01/01/2020-04/30/2020 and service agency NYPD.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The goal of this project is to compare NYPD service requests between Jan-April 2019 with Jan-April 2020 to find the impact of the COVID-19 quarantine on NYPD service request patterns.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015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452" r="-9452"/>
          <a:stretch>
            <a:fillRect/>
          </a:stretch>
        </p:blipFill>
        <p:spPr>
          <a:xfrm>
            <a:off x="2170411" y="1611810"/>
            <a:ext cx="7190151" cy="3995109"/>
          </a:xfr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Total Service Requests 2019 vs. 2020</a:t>
            </a:r>
            <a:endParaRPr lang="en-US" sz="3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7" y="2879637"/>
            <a:ext cx="2215457" cy="1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9" y="1651318"/>
            <a:ext cx="5384800" cy="37719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rcRect l="-19115" r="-19115"/>
          <a:stretch>
            <a:fillRect/>
          </a:stretch>
        </p:blipFill>
        <p:spPr>
          <a:xfrm>
            <a:off x="5876727" y="1669545"/>
            <a:ext cx="2943821" cy="1766292"/>
          </a:xfr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2019 Service Requests by month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119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966" r="-10966"/>
          <a:stretch>
            <a:fillRect/>
          </a:stretch>
        </p:blipFill>
        <p:spPr>
          <a:xfrm>
            <a:off x="125730" y="1821106"/>
            <a:ext cx="6096000" cy="3657599"/>
          </a:xfr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935978" y="510964"/>
            <a:ext cx="7543800" cy="565512"/>
          </a:xfrm>
        </p:spPr>
        <p:txBody>
          <a:bodyPr/>
          <a:lstStyle/>
          <a:p>
            <a:pPr algn="ctr"/>
            <a:r>
              <a:rPr lang="en-US" sz="3500" dirty="0" smtClean="0"/>
              <a:t>2020 Service Requests by month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08" y="1821106"/>
            <a:ext cx="2781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343" b="-4343"/>
          <a:stretch>
            <a:fillRect/>
          </a:stretch>
        </p:blipFill>
        <p:spPr>
          <a:xfrm>
            <a:off x="2891880" y="295982"/>
            <a:ext cx="5940464" cy="3156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880" y="3670431"/>
            <a:ext cx="5940464" cy="284499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57015" y="1320357"/>
            <a:ext cx="2106783" cy="1949099"/>
          </a:xfrm>
        </p:spPr>
        <p:txBody>
          <a:bodyPr/>
          <a:lstStyle/>
          <a:p>
            <a:pPr algn="ctr"/>
            <a:r>
              <a:rPr lang="en-US" sz="3500" dirty="0" smtClean="0"/>
              <a:t>Jan 2019</a:t>
            </a:r>
            <a:br>
              <a:rPr lang="en-US" sz="3500" dirty="0" smtClean="0"/>
            </a:br>
            <a:r>
              <a:rPr lang="en-US" sz="3500" dirty="0" smtClean="0"/>
              <a:t>vs.</a:t>
            </a:r>
            <a:br>
              <a:rPr lang="en-US" sz="3500" dirty="0" smtClean="0"/>
            </a:br>
            <a:r>
              <a:rPr lang="en-US" sz="3500" dirty="0" smtClean="0"/>
              <a:t>Jan 2020</a:t>
            </a:r>
            <a:endParaRPr lang="en-US" sz="3500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57015" y="3452927"/>
            <a:ext cx="2307957" cy="2566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Top 3 types of complaints are same both months:</a:t>
            </a:r>
          </a:p>
          <a:p>
            <a:endParaRPr lang="en-US" sz="1800" dirty="0" smtClean="0"/>
          </a:p>
          <a:p>
            <a:r>
              <a:rPr lang="en-US" sz="1800" dirty="0" smtClean="0"/>
              <a:t>1 </a:t>
            </a:r>
            <a:r>
              <a:rPr lang="mr-IN" sz="1800" dirty="0" smtClean="0"/>
              <a:t>–</a:t>
            </a:r>
            <a:r>
              <a:rPr lang="en-US" sz="1800" dirty="0" smtClean="0"/>
              <a:t> Noise</a:t>
            </a:r>
          </a:p>
          <a:p>
            <a:r>
              <a:rPr lang="en-US" sz="1800" dirty="0" smtClean="0"/>
              <a:t>2 </a:t>
            </a:r>
            <a:r>
              <a:rPr lang="mr-IN" sz="1800" dirty="0" smtClean="0"/>
              <a:t>–</a:t>
            </a:r>
            <a:r>
              <a:rPr lang="en-US" sz="1800" dirty="0" smtClean="0"/>
              <a:t> Illegal Parking</a:t>
            </a:r>
          </a:p>
          <a:p>
            <a:r>
              <a:rPr lang="en-US" sz="1800" dirty="0" smtClean="0"/>
              <a:t>3 </a:t>
            </a:r>
            <a:r>
              <a:rPr lang="mr-IN" sz="1800" dirty="0" smtClean="0"/>
              <a:t>–</a:t>
            </a:r>
            <a:r>
              <a:rPr lang="en-US" sz="1800" dirty="0" smtClean="0"/>
              <a:t> Blocked Driveway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90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562" b="-6562"/>
          <a:stretch>
            <a:fillRect/>
          </a:stretch>
        </p:blipFill>
        <p:spPr>
          <a:xfrm>
            <a:off x="2598815" y="132508"/>
            <a:ext cx="6096000" cy="33758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15" y="3634127"/>
            <a:ext cx="6095999" cy="3041566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18708" y="1478678"/>
            <a:ext cx="2106783" cy="1949099"/>
          </a:xfrm>
        </p:spPr>
        <p:txBody>
          <a:bodyPr/>
          <a:lstStyle/>
          <a:p>
            <a:pPr algn="ctr"/>
            <a:r>
              <a:rPr lang="en-US" sz="3500" dirty="0" smtClean="0"/>
              <a:t>Feb 2019</a:t>
            </a:r>
            <a:br>
              <a:rPr lang="en-US" sz="3500" dirty="0" smtClean="0"/>
            </a:br>
            <a:r>
              <a:rPr lang="en-US" sz="3500" dirty="0" smtClean="0"/>
              <a:t>vs.</a:t>
            </a:r>
            <a:br>
              <a:rPr lang="en-US" sz="3500" dirty="0" smtClean="0"/>
            </a:br>
            <a:r>
              <a:rPr lang="en-US" sz="3500" dirty="0" smtClean="0"/>
              <a:t>Feb 2020</a:t>
            </a:r>
            <a:endParaRPr lang="en-US" sz="35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57015" y="3452927"/>
            <a:ext cx="2307957" cy="2566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Top 3 types of complaints are same both months:</a:t>
            </a:r>
          </a:p>
          <a:p>
            <a:endParaRPr lang="en-US" sz="1800" dirty="0" smtClean="0"/>
          </a:p>
          <a:p>
            <a:r>
              <a:rPr lang="en-US" sz="1800" dirty="0" smtClean="0"/>
              <a:t>1 </a:t>
            </a:r>
            <a:r>
              <a:rPr lang="mr-IN" sz="1800" dirty="0" smtClean="0"/>
              <a:t>–</a:t>
            </a:r>
            <a:r>
              <a:rPr lang="en-US" sz="1800" dirty="0" smtClean="0"/>
              <a:t> Noise</a:t>
            </a:r>
          </a:p>
          <a:p>
            <a:r>
              <a:rPr lang="en-US" sz="1800" dirty="0" smtClean="0"/>
              <a:t>2 </a:t>
            </a:r>
            <a:r>
              <a:rPr lang="mr-IN" sz="1800" dirty="0" smtClean="0"/>
              <a:t>–</a:t>
            </a:r>
            <a:r>
              <a:rPr lang="en-US" sz="1800" dirty="0" smtClean="0"/>
              <a:t> Illegal Parking</a:t>
            </a:r>
          </a:p>
          <a:p>
            <a:r>
              <a:rPr lang="en-US" sz="1800" dirty="0" smtClean="0"/>
              <a:t>3 </a:t>
            </a:r>
            <a:r>
              <a:rPr lang="mr-IN" sz="1800" dirty="0" smtClean="0"/>
              <a:t>–</a:t>
            </a:r>
            <a:r>
              <a:rPr lang="en-US" sz="1800" dirty="0" smtClean="0"/>
              <a:t> Blocked Driveway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9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538" b="-6538"/>
          <a:stretch>
            <a:fillRect/>
          </a:stretch>
        </p:blipFill>
        <p:spPr>
          <a:xfrm>
            <a:off x="2882900" y="176048"/>
            <a:ext cx="6096000" cy="33826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70" y="3558678"/>
            <a:ext cx="6138330" cy="2870814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18708" y="1478678"/>
            <a:ext cx="2106783" cy="1949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dirty="0" smtClean="0"/>
              <a:t>Mar 2019</a:t>
            </a:r>
            <a:br>
              <a:rPr lang="en-US" sz="3500" dirty="0" smtClean="0"/>
            </a:br>
            <a:r>
              <a:rPr lang="en-US" sz="3500" dirty="0" smtClean="0"/>
              <a:t>vs.</a:t>
            </a:r>
            <a:br>
              <a:rPr lang="en-US" sz="3500" dirty="0" smtClean="0"/>
            </a:br>
            <a:r>
              <a:rPr lang="en-US" sz="3500" dirty="0" smtClean="0"/>
              <a:t>Mar 2020</a:t>
            </a:r>
            <a:endParaRPr lang="en-US" sz="3500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57015" y="3452927"/>
            <a:ext cx="2307957" cy="2566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Top 3 types of complaints are same both months:</a:t>
            </a:r>
          </a:p>
          <a:p>
            <a:endParaRPr lang="en-US" sz="1800" dirty="0" smtClean="0"/>
          </a:p>
          <a:p>
            <a:r>
              <a:rPr lang="en-US" sz="1800" dirty="0" smtClean="0"/>
              <a:t>1 </a:t>
            </a:r>
            <a:r>
              <a:rPr lang="mr-IN" sz="1800" dirty="0" smtClean="0"/>
              <a:t>–</a:t>
            </a:r>
            <a:r>
              <a:rPr lang="en-US" sz="1800" dirty="0" smtClean="0"/>
              <a:t> Noise</a:t>
            </a:r>
          </a:p>
          <a:p>
            <a:r>
              <a:rPr lang="en-US" sz="1800" dirty="0" smtClean="0"/>
              <a:t>2 </a:t>
            </a:r>
            <a:r>
              <a:rPr lang="mr-IN" sz="1800" dirty="0" smtClean="0"/>
              <a:t>–</a:t>
            </a:r>
            <a:r>
              <a:rPr lang="en-US" sz="1800" dirty="0" smtClean="0"/>
              <a:t> Illegal Parking</a:t>
            </a:r>
          </a:p>
          <a:p>
            <a:r>
              <a:rPr lang="en-US" sz="1800" dirty="0" smtClean="0"/>
              <a:t>3 </a:t>
            </a:r>
            <a:r>
              <a:rPr lang="mr-IN" sz="1800" dirty="0" smtClean="0"/>
              <a:t>–</a:t>
            </a:r>
            <a:r>
              <a:rPr lang="en-US" sz="1800" dirty="0" smtClean="0"/>
              <a:t> Blocked Driveway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90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57</TotalTime>
  <Words>551</Words>
  <Application>Microsoft Macintosh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NYPD 311-Service-Request Calls  2019 vs 2020</vt:lpstr>
      <vt:lpstr>Outline</vt:lpstr>
      <vt:lpstr>Introduction</vt:lpstr>
      <vt:lpstr>Total Service Requests 2019 vs. 2020</vt:lpstr>
      <vt:lpstr>2019 Service Requests by month</vt:lpstr>
      <vt:lpstr>2020 Service Requests by month</vt:lpstr>
      <vt:lpstr>Jan 2019 vs. Jan 2020</vt:lpstr>
      <vt:lpstr>Feb 2019 vs. Feb 2020</vt:lpstr>
      <vt:lpstr>PowerPoint Presentation</vt:lpstr>
      <vt:lpstr>PowerPoint Presentation</vt:lpstr>
      <vt:lpstr>Current In Progress Cases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311-Service-Request Calls  2019 vs 2020</dc:title>
  <dc:creator>sunah</dc:creator>
  <cp:lastModifiedBy>sunah</cp:lastModifiedBy>
  <cp:revision>6</cp:revision>
  <dcterms:created xsi:type="dcterms:W3CDTF">2020-05-22T06:18:43Z</dcterms:created>
  <dcterms:modified xsi:type="dcterms:W3CDTF">2020-05-22T07:17:33Z</dcterms:modified>
</cp:coreProperties>
</file>