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3C67-71D8-9645-AE2F-93098E064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6E2C0-706C-C040-A474-7302E761E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E8D48-0D86-C945-85A6-F9D301B0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F19-810F-1D4F-8783-47F3CEB810D1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BE47-A327-DC4B-BEDF-967B9E38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D83A-8E4A-D04A-B87F-86BFA90A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0D97-DA7E-1B46-90BD-2E453085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8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5E06-F4D3-E34B-80FE-40E8C1E8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AE0A9-07FE-6645-AC22-C70793B07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95EB-E1B2-5044-BF8A-B5755E0D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F19-810F-1D4F-8783-47F3CEB810D1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1B67-0225-324F-B573-B35DA0E4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5A67-F107-5547-BB75-41E18281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0D97-DA7E-1B46-90BD-2E453085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9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2ACE9-9D80-004A-803C-9BFEA399F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CC96A-B192-BA4C-9133-53322C609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AA2C-F60B-B543-A23B-D0E4A5CD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F19-810F-1D4F-8783-47F3CEB810D1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0DD82-AB12-1D45-9CB4-E34790F2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2158-5BDD-2846-98B5-CD3E4D1D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0D97-DA7E-1B46-90BD-2E453085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A45B-B33B-624F-AE6F-918B43F0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3A93-B7ED-4748-B091-823156C7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F549-415A-C04D-B878-02AEEE7D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F19-810F-1D4F-8783-47F3CEB810D1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560C8-A5D8-5C41-BBAB-F0209B7E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4907-0A05-8746-A239-6EDB9096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0D97-DA7E-1B46-90BD-2E453085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1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1B2F-AFBC-DD40-A30A-6BE6B439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DC121-D4C1-9849-AA76-078E9AFB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3FA9-EE78-A846-8BE0-2676AD95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F19-810F-1D4F-8783-47F3CEB810D1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AB9C-531A-FC40-AABB-629BBB3A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2EC2-6358-844B-A0D2-4781A4C7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0D97-DA7E-1B46-90BD-2E453085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91F5-0654-364C-A91D-070434AB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D423-9DFC-B64D-9C7D-9D66BBB42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A0498-2B98-8A48-9CDF-C4763F115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2A81A-3F48-7841-B68A-B8F6D1ED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F19-810F-1D4F-8783-47F3CEB810D1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36B29-4223-7D43-BC6B-6CBE66F9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8830-EEBC-644F-A481-62CC2998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0D97-DA7E-1B46-90BD-2E453085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8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300D-AC84-1D43-9282-7F5FB108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925FA-2B33-8A43-87E2-4E7395DB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8C29-7E61-7442-A1B4-F2D6682A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0F6F6-E066-504C-AFBD-078445467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2FB66-9AD4-EC45-A9CE-93EFAD054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7B5C1-379D-2F4B-8265-CD376869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F19-810F-1D4F-8783-47F3CEB810D1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772B7-B6FA-7E4B-B576-FEE98B92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26D3-D5DC-C64F-B7A9-29F54736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0D97-DA7E-1B46-90BD-2E453085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B747-AA10-CA4E-9C87-1459A0C9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089C-4782-5C4B-BABF-DC5983F6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F19-810F-1D4F-8783-47F3CEB810D1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66244-FDD4-C94B-9094-93ACAE6F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08BE6-8BD5-224B-A2AA-506E01FA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0D97-DA7E-1B46-90BD-2E453085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48872-2C21-9342-B5C4-92CD49CE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F19-810F-1D4F-8783-47F3CEB810D1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9D07D-C015-9044-BE57-F8C01A8B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9FC6F-AD00-0949-A678-ABADEF70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0D97-DA7E-1B46-90BD-2E453085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EC81-80AB-EF4E-B0BE-711DD471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7017-B643-0B42-8D08-37E00DDD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D1248-738F-0740-8AE8-C0001938E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4B4E4-1D13-5146-AD4F-E6BED805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F19-810F-1D4F-8783-47F3CEB810D1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B8B72-DC9B-4D42-AAFC-F06A6B39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67333-FC22-B34F-8B97-308A1A1E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0D97-DA7E-1B46-90BD-2E453085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8049-F534-7444-8F4C-1C640A7E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4192D-AF68-D240-9BA3-3C355D02E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3B5A-1C44-EE40-ACB4-282A0976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8C47A-AC04-F747-80E1-D4F82D4C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F19-810F-1D4F-8783-47F3CEB810D1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532A-0875-504E-82F6-5F4A881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A2B3-0F79-3E44-9699-721EE818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0D97-DA7E-1B46-90BD-2E453085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73B37-C13F-114C-B3B6-B72AD873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7EE5D-54EF-B947-ADA8-529FC3F2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CF2D-78CA-1F41-B19F-D9EB097F9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6F19-810F-1D4F-8783-47F3CEB810D1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F4AD-5F4B-434F-BEA1-B29018AB7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8BFE-7A47-2F46-872E-C015ECBD8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0D97-DA7E-1B46-90BD-2E453085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4F2679-5A7C-704B-A1A1-A50E238D8A6F}"/>
              </a:ext>
            </a:extLst>
          </p:cNvPr>
          <p:cNvSpPr/>
          <p:nvPr/>
        </p:nvSpPr>
        <p:spPr>
          <a:xfrm>
            <a:off x="1124608" y="1334813"/>
            <a:ext cx="1881351" cy="79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Assistant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483E8-D630-E946-A44F-53CA36540DAF}"/>
              </a:ext>
            </a:extLst>
          </p:cNvPr>
          <p:cNvSpPr/>
          <p:nvPr/>
        </p:nvSpPr>
        <p:spPr>
          <a:xfrm>
            <a:off x="4083270" y="4335517"/>
            <a:ext cx="1881351" cy="79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Object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025A3-7532-CF4B-A1A0-70251916ACDE}"/>
              </a:ext>
            </a:extLst>
          </p:cNvPr>
          <p:cNvSpPr/>
          <p:nvPr/>
        </p:nvSpPr>
        <p:spPr>
          <a:xfrm>
            <a:off x="1124608" y="2835165"/>
            <a:ext cx="1881351" cy="79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 Action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9EE608D8-2780-5A44-9B24-F6CF999179FC}"/>
              </a:ext>
            </a:extLst>
          </p:cNvPr>
          <p:cNvSpPr/>
          <p:nvPr/>
        </p:nvSpPr>
        <p:spPr>
          <a:xfrm>
            <a:off x="6458608" y="4335517"/>
            <a:ext cx="1198178" cy="7987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JSON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DE5FA-37ED-794E-9460-4B832772844C}"/>
              </a:ext>
            </a:extLst>
          </p:cNvPr>
          <p:cNvSpPr/>
          <p:nvPr/>
        </p:nvSpPr>
        <p:spPr>
          <a:xfrm>
            <a:off x="1108843" y="4335517"/>
            <a:ext cx="1881351" cy="79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 Trigger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FCF0C4-B634-D94E-8858-6F95E0C05AD2}"/>
              </a:ext>
            </a:extLst>
          </p:cNvPr>
          <p:cNvCxnSpPr>
            <a:stCxn id="6" idx="1"/>
            <a:endCxn id="3" idx="3"/>
          </p:cNvCxnSpPr>
          <p:nvPr/>
        </p:nvCxnSpPr>
        <p:spPr>
          <a:xfrm flipH="1">
            <a:off x="5964621" y="4734910"/>
            <a:ext cx="49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B055D5-3837-E947-B303-C58B78DBAB39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2990194" y="4734910"/>
            <a:ext cx="10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E80466-4FA2-634C-975B-AE61667C5E5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049519" y="3606361"/>
            <a:ext cx="15765" cy="72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FB65D1-93A2-144C-9B1A-C48B4BCB0BC8}"/>
              </a:ext>
            </a:extLst>
          </p:cNvPr>
          <p:cNvCxnSpPr>
            <a:cxnSpLocks/>
          </p:cNvCxnSpPr>
          <p:nvPr/>
        </p:nvCxnSpPr>
        <p:spPr>
          <a:xfrm flipV="1">
            <a:off x="2065283" y="2127029"/>
            <a:ext cx="15765" cy="72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BD36D6-019D-4343-9C7D-FB38C1FAD4C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021724" y="3255579"/>
            <a:ext cx="2002222" cy="107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Lijing Zhang</dc:creator>
  <cp:lastModifiedBy>Lijing Zhang</cp:lastModifiedBy>
  <cp:revision>1</cp:revision>
  <dcterms:created xsi:type="dcterms:W3CDTF">2021-09-10T14:49:46Z</dcterms:created>
  <dcterms:modified xsi:type="dcterms:W3CDTF">2021-09-10T15:02:01Z</dcterms:modified>
</cp:coreProperties>
</file>