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3"/>
    <p:restoredTop sz="94584"/>
  </p:normalViewPr>
  <p:slideViewPr>
    <p:cSldViewPr snapToGrid="0" snapToObjects="1">
      <p:cViewPr>
        <p:scale>
          <a:sx n="47" d="100"/>
          <a:sy n="47" d="100"/>
        </p:scale>
        <p:origin x="14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455E4-E530-154D-B94C-D1EAE5F6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C1132E-48E8-6F47-A16C-32CCE71B0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27051-9ECB-EF49-820B-CCC87ADA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A33C-C6E9-2E47-BB5F-8B91B7A79829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AB394-9589-C441-B862-F68A5AB0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B5B6E-39B5-2240-BBF3-CA01B242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DD51-05DF-7341-AD96-228A6D62D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4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DD6FF-4AEC-A348-A1A1-E2053DA6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D3F995-BA7F-2544-B454-59F71469C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C1DF2-E68A-804B-BD2F-C1F7EDA2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A33C-C6E9-2E47-BB5F-8B91B7A79829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0FEC7-AC9C-0A42-86B7-DF9BD199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9C2A2-9CEE-5D41-8600-7AE5950E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DD51-05DF-7341-AD96-228A6D62D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2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2390D6-799C-6B44-81E8-76C1C1037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E2E6E5-8F94-DD46-B8EE-9B5980DC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1EC4B-1B6E-534C-8E61-99F9F3A6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A33C-C6E9-2E47-BB5F-8B91B7A79829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D4ACC-9A11-614F-A54D-6BC2EC21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66086-94E8-6347-9676-A4C8AE32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DD51-05DF-7341-AD96-228A6D62D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68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A6A17-2A65-CF46-96CD-5E5AE76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FEA32-FF05-B647-B97A-87F93B72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BA117-11EC-334C-BE1C-19A36157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A33C-C6E9-2E47-BB5F-8B91B7A79829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BC8A1-98AA-D04E-A395-BF3E0C82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F8699-B2E8-4D46-8148-56FEFD42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DD51-05DF-7341-AD96-228A6D62D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41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BFA2D-E170-B946-8B7C-A64CFF7C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CC812-6AE0-BB47-886F-957FB0A6A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EF543-DC7D-8F46-9794-DB6E9DCC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A33C-C6E9-2E47-BB5F-8B91B7A79829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467AD-4D14-D443-9EBD-932448EB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D0CB7-18A7-C94C-94CB-1CFBC398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DD51-05DF-7341-AD96-228A6D62D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97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18CD8-294F-FE45-B25E-FA1C44A4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1938E-1A9D-F844-8C1A-C2BB76CDD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65C8C-1026-8843-88D4-67933F79C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DDF93-4FCE-0646-B969-4DDC96E9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A33C-C6E9-2E47-BB5F-8B91B7A79829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A045F-B7FC-6449-A578-282000A1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05348-2E50-C244-9362-B0250FAE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DD51-05DF-7341-AD96-228A6D62D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1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5EC51-3554-0E49-BE43-31ACAAAA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31FB8-BD6F-A640-84F0-46B3C152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4BF8F-D1EC-6C44-AF4B-08E4B4B56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4419B8-8D88-F14A-A7DE-F2B093B8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B8622C-2C67-0642-8EC4-136C1BE2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3E8405-4747-2A4D-94E0-B1D148E5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A33C-C6E9-2E47-BB5F-8B91B7A79829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902D0D-427D-2545-A141-C755A63E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E108D5-5F20-A34E-9328-511FC836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DD51-05DF-7341-AD96-228A6D62D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01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9B4CE-27B9-A24C-B1B5-B1439A5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5D840-9E32-1A4D-9278-406B341B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A33C-C6E9-2E47-BB5F-8B91B7A79829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B21973-5139-BC4A-B242-9E73B4DF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9F098B-E8A3-CB4D-AFD1-5A6AD284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DD51-05DF-7341-AD96-228A6D62D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38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4C438-CF72-4740-83FC-527E9077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A33C-C6E9-2E47-BB5F-8B91B7A79829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648FAF-772C-AE42-8FC2-4BECDFDF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4BEBD-7E32-814C-A3D0-5E2D8EF1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DD51-05DF-7341-AD96-228A6D62D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54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4F448-AC0D-9D48-AF5A-C8C00A76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80868-CF72-F149-9E0A-149A87C7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41DC7-4A2B-F34A-8E37-7518F37C0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957DD-D98D-EC4D-97B9-B57C254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A33C-C6E9-2E47-BB5F-8B91B7A79829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507C0-050B-6744-85D1-C5224DAB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3B5C9-F3C2-784A-ACBE-42FF1ABA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DD51-05DF-7341-AD96-228A6D62D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53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2B2BF-261F-A642-9AFA-AFC63108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92BA16-5493-1443-BEBA-E1E4C4CEB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BC0A3D-99F9-DC4C-A979-8E5273D28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950A5-4BC8-7343-89D7-AF8212A7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A33C-C6E9-2E47-BB5F-8B91B7A79829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A91768-4A20-2A41-85D6-6EE84DC2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118FD-E90A-A849-87CF-62D190AE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DD51-05DF-7341-AD96-228A6D62D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71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F8713D-2C27-DF43-813F-FAF9DC8D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9C106-0E65-FF42-9A3D-4A1A5B16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E9865-3ADA-884C-9B07-0E3D88182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A33C-C6E9-2E47-BB5F-8B91B7A79829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F32E8-12B5-DD42-BC88-1DCE48C33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BB629-C785-C640-9D76-0A8C02577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DD51-05DF-7341-AD96-228A6D62D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image" Target="../media/image9.jpeg"/><Relationship Id="rId7" Type="http://schemas.openxmlformats.org/officeDocument/2006/relationships/image" Target="../media/image13.tiff"/><Relationship Id="rId12" Type="http://schemas.openxmlformats.org/officeDocument/2006/relationships/image" Target="../media/image18.tif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11" Type="http://schemas.openxmlformats.org/officeDocument/2006/relationships/image" Target="../media/image17.tiff"/><Relationship Id="rId5" Type="http://schemas.openxmlformats.org/officeDocument/2006/relationships/image" Target="../media/image11.tiff"/><Relationship Id="rId10" Type="http://schemas.openxmlformats.org/officeDocument/2006/relationships/image" Target="../media/image16.tiff"/><Relationship Id="rId4" Type="http://schemas.openxmlformats.org/officeDocument/2006/relationships/image" Target="../media/image10.tiff"/><Relationship Id="rId9" Type="http://schemas.openxmlformats.org/officeDocument/2006/relationships/image" Target="../media/image1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2F9E7-3547-EF42-9377-D87F9DDFB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76" y="37884"/>
            <a:ext cx="854129" cy="854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40A7C1-A697-F543-920F-656BC2B36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" b="95932"/>
          <a:stretch/>
        </p:blipFill>
        <p:spPr>
          <a:xfrm>
            <a:off x="1238007" y="1162373"/>
            <a:ext cx="3857625" cy="2789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F10BFD-CC66-E540-9F13-B8A62467D3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86" t="4880" r="80480" b="92732"/>
          <a:stretch/>
        </p:blipFill>
        <p:spPr>
          <a:xfrm>
            <a:off x="5532895" y="613044"/>
            <a:ext cx="291523" cy="2789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04A371-27D9-6F4F-B2CE-4B25D130A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2" t="5524" r="45488" b="89992"/>
          <a:stretch/>
        </p:blipFill>
        <p:spPr>
          <a:xfrm>
            <a:off x="6401934" y="399329"/>
            <a:ext cx="626870" cy="5534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FE21FB-CA76-A741-82E1-7F1B885BC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944" r="525" b="562"/>
          <a:stretch/>
        </p:blipFill>
        <p:spPr>
          <a:xfrm>
            <a:off x="240437" y="2634596"/>
            <a:ext cx="11951563" cy="16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3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60453C-81C5-5C40-8727-D99B4A452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40" t="26617" r="6970" b="54486"/>
          <a:stretch/>
        </p:blipFill>
        <p:spPr>
          <a:xfrm>
            <a:off x="938463" y="770021"/>
            <a:ext cx="8951495" cy="34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5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6B708F-DCBE-7143-B03B-E02061A2B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25" r="2726" b="36271"/>
          <a:stretch/>
        </p:blipFill>
        <p:spPr>
          <a:xfrm>
            <a:off x="0" y="0"/>
            <a:ext cx="3752447" cy="35801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05275C-B3E3-FB41-8F4A-F9DBB7DE0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11" t="93364" r="8904" b="2773"/>
          <a:stretch/>
        </p:blipFill>
        <p:spPr>
          <a:xfrm>
            <a:off x="3952068" y="0"/>
            <a:ext cx="1317356" cy="1208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7AA4CF-51E0-DB4F-8D19-538AFD7A47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706"/>
          <a:stretch/>
        </p:blipFill>
        <p:spPr>
          <a:xfrm>
            <a:off x="8334375" y="0"/>
            <a:ext cx="3857625" cy="44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5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AAAC91-8630-0246-B949-F2776753B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706" r="56464" b="39404"/>
          <a:stretch/>
        </p:blipFill>
        <p:spPr>
          <a:xfrm>
            <a:off x="965503" y="0"/>
            <a:ext cx="1657381" cy="16844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C78835-0636-8D42-9DBD-3EC1C27CA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80" r="55932" b="10258"/>
          <a:stretch/>
        </p:blipFill>
        <p:spPr>
          <a:xfrm>
            <a:off x="5414211" y="84220"/>
            <a:ext cx="1699961" cy="16844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94C4F1-39FC-C746-992D-5CBBFBF4A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44" t="35706" r="2143" b="37276"/>
          <a:stretch/>
        </p:blipFill>
        <p:spPr>
          <a:xfrm>
            <a:off x="3152274" y="0"/>
            <a:ext cx="1732547" cy="18528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B3D224-ECD8-1840-A89B-ACDA39BEB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930" b="466"/>
          <a:stretch/>
        </p:blipFill>
        <p:spPr>
          <a:xfrm>
            <a:off x="965503" y="5101388"/>
            <a:ext cx="8721594" cy="11790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280D78-BF20-A34B-B2E2-9672C091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77" t="65530" r="6030" b="10961"/>
          <a:stretch/>
        </p:blipFill>
        <p:spPr>
          <a:xfrm>
            <a:off x="7459579" y="240630"/>
            <a:ext cx="1612232" cy="16122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97583C-54F5-7E43-A03B-4FA92EA08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263" r="55970" b="39474"/>
          <a:stretch/>
        </p:blipFill>
        <p:spPr>
          <a:xfrm>
            <a:off x="10044285" y="553453"/>
            <a:ext cx="1698536" cy="17325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3FA70C-1F65-6E41-A08C-D3C70E432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4" t="65614" r="58545" b="12632"/>
          <a:stretch/>
        </p:blipFill>
        <p:spPr>
          <a:xfrm>
            <a:off x="3609473" y="2550694"/>
            <a:ext cx="1275348" cy="14919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AC4650-45B4-2246-9497-83CE1DA8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87" t="35790" r="5296" b="38596"/>
          <a:stretch/>
        </p:blipFill>
        <p:spPr>
          <a:xfrm>
            <a:off x="10106527" y="2550694"/>
            <a:ext cx="1636294" cy="17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2F8174-8AC5-D94F-83E8-AD4CA5E64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40" t="28070" r="52703" b="65614"/>
          <a:stretch/>
        </p:blipFill>
        <p:spPr>
          <a:xfrm>
            <a:off x="2189748" y="553454"/>
            <a:ext cx="360948" cy="4331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2E676E-3C49-E342-947C-EAE471731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00" t="28070" r="4048" b="65614"/>
          <a:stretch/>
        </p:blipFill>
        <p:spPr>
          <a:xfrm>
            <a:off x="1179094" y="770022"/>
            <a:ext cx="457201" cy="433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9E76FD-06C0-C345-804E-6E2C49A65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921" r="2801" b="461"/>
          <a:stretch/>
        </p:blipFill>
        <p:spPr>
          <a:xfrm>
            <a:off x="4215315" y="553454"/>
            <a:ext cx="5526672" cy="7700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1BAF6D-8558-6F41-B8E9-B051D2990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4" t="22106" r="81813" b="70526"/>
          <a:stretch/>
        </p:blipFill>
        <p:spPr>
          <a:xfrm>
            <a:off x="504654" y="2731167"/>
            <a:ext cx="529389" cy="5053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242E5A-6AE8-6D48-8259-B715B58AD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7" t="39649" r="82021" b="52982"/>
          <a:stretch/>
        </p:blipFill>
        <p:spPr>
          <a:xfrm>
            <a:off x="4403558" y="2719137"/>
            <a:ext cx="457200" cy="5053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70A69F-C7E9-0A41-9305-679C7C3F2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2" t="50175" r="82021" b="42807"/>
          <a:stretch/>
        </p:blipFill>
        <p:spPr>
          <a:xfrm>
            <a:off x="5414210" y="2719137"/>
            <a:ext cx="553453" cy="4812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6959F3-0556-5049-8076-6A87925B3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2" t="67018" r="81397" b="25263"/>
          <a:stretch/>
        </p:blipFill>
        <p:spPr>
          <a:xfrm>
            <a:off x="6569243" y="2671009"/>
            <a:ext cx="577516" cy="5293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39C28A-D5BA-2F45-A59B-33EAE6E24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3" t="42105" r="86086" b="53334"/>
          <a:stretch/>
        </p:blipFill>
        <p:spPr>
          <a:xfrm>
            <a:off x="7291135" y="2334125"/>
            <a:ext cx="1066185" cy="8662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44E1C3-E4CD-B945-BE4D-4549877F3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8" t="58947" r="87011" b="36491"/>
          <a:stretch/>
        </p:blipFill>
        <p:spPr>
          <a:xfrm>
            <a:off x="9544743" y="1743486"/>
            <a:ext cx="1732547" cy="20475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10B6B58-D8AF-274E-9674-DBF9CCE73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" t="67369" r="87011" b="27368"/>
          <a:stretch/>
        </p:blipFill>
        <p:spPr>
          <a:xfrm>
            <a:off x="2737127" y="3791038"/>
            <a:ext cx="452939" cy="360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43E3455-BFD3-5C4B-89E9-8C0C4C133A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43" t="19948" r="2698" b="22383"/>
          <a:stretch/>
        </p:blipFill>
        <p:spPr>
          <a:xfrm>
            <a:off x="374677" y="483446"/>
            <a:ext cx="2815389" cy="20563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E944B24-630B-044D-BB8C-BE4A7AE85A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747" t="16439" r="17327" b="12526"/>
          <a:stretch/>
        </p:blipFill>
        <p:spPr>
          <a:xfrm>
            <a:off x="1106906" y="553454"/>
            <a:ext cx="2743200" cy="29116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C592C83-AA1D-2E49-AF00-0BD2D5C3E8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441" t="20386" r="13725" b="17567"/>
          <a:stretch/>
        </p:blipFill>
        <p:spPr>
          <a:xfrm>
            <a:off x="4287638" y="516266"/>
            <a:ext cx="938266" cy="11309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5627ECB-E1FF-5646-9AB8-17773E13B2C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433" t="24656" r="26098" b="18613"/>
          <a:stretch/>
        </p:blipFill>
        <p:spPr>
          <a:xfrm>
            <a:off x="7250416" y="96253"/>
            <a:ext cx="1900990" cy="19119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147113C-C476-9644-9747-42261F2E646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300" t="22195" r="26006" b="12547"/>
          <a:stretch/>
        </p:blipFill>
        <p:spPr>
          <a:xfrm>
            <a:off x="3850106" y="312820"/>
            <a:ext cx="1900990" cy="202130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A8F6E8E-C3A4-3C43-9A66-EFB804C7B1A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411" t="8052" r="12901" b="13331"/>
          <a:stretch/>
        </p:blipFill>
        <p:spPr>
          <a:xfrm>
            <a:off x="333415" y="17499"/>
            <a:ext cx="2310063" cy="212849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02F806B-1789-0442-BE4E-27AFB0CB3EB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335" t="1952" r="17743" b="21343"/>
          <a:stretch/>
        </p:blipFill>
        <p:spPr>
          <a:xfrm>
            <a:off x="3270690" y="-60153"/>
            <a:ext cx="1668688" cy="18047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15FE165-10B7-5C45-94EA-9E84993E809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6786" t="26145" r="18663" b="32838"/>
          <a:stretch/>
        </p:blipFill>
        <p:spPr>
          <a:xfrm>
            <a:off x="2823718" y="782054"/>
            <a:ext cx="2376856" cy="150285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EB835AB-C899-B646-BDDA-B729D71B969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738" t="19219" r="15129" b="35147"/>
          <a:stretch/>
        </p:blipFill>
        <p:spPr>
          <a:xfrm>
            <a:off x="7146759" y="4547934"/>
            <a:ext cx="1131806" cy="7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32503B-AC82-E549-97C2-D207DED51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408" t="5406" r="4696" b="90408"/>
          <a:stretch/>
        </p:blipFill>
        <p:spPr>
          <a:xfrm>
            <a:off x="2791326" y="1371600"/>
            <a:ext cx="1378429" cy="12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3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0</Words>
  <Application>Microsoft Macintosh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子腾 张</dc:creator>
  <cp:lastModifiedBy>子腾 张</cp:lastModifiedBy>
  <cp:revision>14</cp:revision>
  <dcterms:created xsi:type="dcterms:W3CDTF">2020-05-12T06:59:46Z</dcterms:created>
  <dcterms:modified xsi:type="dcterms:W3CDTF">2020-05-12T15:20:42Z</dcterms:modified>
</cp:coreProperties>
</file>