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sldIdLst>
    <p:sldId id="259" r:id="rId2"/>
    <p:sldId id="260" r:id="rId3"/>
    <p:sldId id="261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296"/>
  </p:normalViewPr>
  <p:slideViewPr>
    <p:cSldViewPr snapToGrid="0" snapToObjects="1">
      <p:cViewPr varScale="1">
        <p:scale>
          <a:sx n="98" d="100"/>
          <a:sy n="98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7C09-867B-5343-84A9-19D6280BFE2D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70ADF42-0520-6847-8A97-8D3E9DAC6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98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7C09-867B-5343-84A9-19D6280BFE2D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0ADF42-0520-6847-8A97-8D3E9DAC6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77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7C09-867B-5343-84A9-19D6280BFE2D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0ADF42-0520-6847-8A97-8D3E9DAC6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9826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7C09-867B-5343-84A9-19D6280BFE2D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0ADF42-0520-6847-8A97-8D3E9DAC6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887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7C09-867B-5343-84A9-19D6280BFE2D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0ADF42-0520-6847-8A97-8D3E9DAC6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3776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7C09-867B-5343-84A9-19D6280BFE2D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0ADF42-0520-6847-8A97-8D3E9DAC6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1698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7C09-867B-5343-84A9-19D6280BFE2D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DF42-0520-6847-8A97-8D3E9DAC6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1110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7C09-867B-5343-84A9-19D6280BFE2D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DF42-0520-6847-8A97-8D3E9DAC6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448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7C09-867B-5343-84A9-19D6280BFE2D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DF42-0520-6847-8A97-8D3E9DAC6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059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7C09-867B-5343-84A9-19D6280BFE2D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0ADF42-0520-6847-8A97-8D3E9DAC6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490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7C09-867B-5343-84A9-19D6280BFE2D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0ADF42-0520-6847-8A97-8D3E9DAC6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517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7C09-867B-5343-84A9-19D6280BFE2D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0ADF42-0520-6847-8A97-8D3E9DAC6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907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7C09-867B-5343-84A9-19D6280BFE2D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DF42-0520-6847-8A97-8D3E9DAC6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025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7C09-867B-5343-84A9-19D6280BFE2D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DF42-0520-6847-8A97-8D3E9DAC6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527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7C09-867B-5343-84A9-19D6280BFE2D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DF42-0520-6847-8A97-8D3E9DAC6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643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7C09-867B-5343-84A9-19D6280BFE2D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0ADF42-0520-6847-8A97-8D3E9DAC6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169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17C09-867B-5343-84A9-19D6280BFE2D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70ADF42-0520-6847-8A97-8D3E9DAC6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17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229D-4814-4019-B953-C078AA84E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1859"/>
          </a:xfrm>
        </p:spPr>
        <p:txBody>
          <a:bodyPr>
            <a:normAutofit fontScale="90000"/>
          </a:bodyPr>
          <a:lstStyle/>
          <a:p>
            <a:r>
              <a:rPr lang="en-MY" dirty="0"/>
              <a:t>Managing Strategic Use of IT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BDBD7-B6FC-4DDB-8E3A-1B774D1F1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63372"/>
            <a:ext cx="9144000" cy="2894428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dirty="0"/>
              <a:t>Strategically manage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dirty="0"/>
              <a:t>Used to develop products, services and capabilities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dirty="0"/>
              <a:t>strategic approach towards IT was to outsourcing</a:t>
            </a:r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en-MY" dirty="0"/>
              <a:t>Ability to take the risk and be the pioneer in implementing a never before applied idea. </a:t>
            </a:r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en-MY" dirty="0"/>
              <a:t>Enough financial power to implement and outsource the IT work. Weakness </a:t>
            </a:r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en-MY" dirty="0"/>
              <a:t>Number of activities to be counted in the strategic IT plan. </a:t>
            </a:r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en-MY" dirty="0"/>
              <a:t>Long Timeframe involved to develop the strategy. </a:t>
            </a:r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en-MY" dirty="0"/>
              <a:t>Not knowing the implemented strategy would be 100 percent workable.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6555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7D93-1734-4923-A6F6-B2EA1F22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9581"/>
            <a:ext cx="9144000" cy="1319656"/>
          </a:xfrm>
        </p:spPr>
        <p:txBody>
          <a:bodyPr>
            <a:normAutofit fontScale="90000"/>
          </a:bodyPr>
          <a:lstStyle/>
          <a:p>
            <a:r>
              <a:rPr lang="en-MY" dirty="0"/>
              <a:t>Managing Strategic Use of IT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15375-DA6F-473A-AC93-239EF59F2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00288"/>
            <a:ext cx="9144000" cy="2628641"/>
          </a:xfrm>
        </p:spPr>
        <p:txBody>
          <a:bodyPr>
            <a:normAutofit/>
          </a:bodyPr>
          <a:lstStyle/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en-MY" dirty="0"/>
              <a:t>Initiating a common model for the industry, which they could gain profit. </a:t>
            </a:r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en-MY" dirty="0"/>
              <a:t>Which then allows them to sell these ideas plan to other industry peers. </a:t>
            </a:r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en-MY" dirty="0"/>
              <a:t>Allows them to work together with other industry peers, gather significant data and get partners.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77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A1B6-4185-4D8C-8D8D-2DD14F1BA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856" y="1130023"/>
            <a:ext cx="9144000" cy="940353"/>
          </a:xfrm>
        </p:spPr>
        <p:txBody>
          <a:bodyPr>
            <a:normAutofit fontScale="90000"/>
          </a:bodyPr>
          <a:lstStyle/>
          <a:p>
            <a:r>
              <a:rPr lang="en-MY" dirty="0"/>
              <a:t>Managing Strategic Use of IT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5A5B4-4837-4249-9260-E11E977FC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73080"/>
            <a:ext cx="9144000" cy="2214546"/>
          </a:xfrm>
        </p:spPr>
        <p:txBody>
          <a:bodyPr/>
          <a:lstStyle/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en-MY" dirty="0"/>
              <a:t>If other industry peers intended to copy or implement a better idea than theirs. </a:t>
            </a:r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en-MY" dirty="0"/>
              <a:t>If other industry peers didn’t intend to work together with them, which then removes their opportunities all together. 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6304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330D3-EBE3-BD4D-B329-277B3B809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0" y="360217"/>
            <a:ext cx="5486400" cy="1071563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Infrastructure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557547-FDBC-7B45-890D-041822338846}"/>
              </a:ext>
            </a:extLst>
          </p:cNvPr>
          <p:cNvSpPr txBox="1"/>
          <p:nvPr/>
        </p:nvSpPr>
        <p:spPr>
          <a:xfrm>
            <a:off x="2791690" y="2276002"/>
            <a:ext cx="660861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 Support</a:t>
            </a:r>
          </a:p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Cloud Service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IaaS (Infrastructure as a service)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SaaS (Software as a service)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PaaS (Platform as a service)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AFA5F2-0862-264B-985E-D99D24ED544C}"/>
              </a:ext>
            </a:extLst>
          </p:cNvPr>
          <p:cNvSpPr txBox="1"/>
          <p:nvPr/>
        </p:nvSpPr>
        <p:spPr>
          <a:xfrm>
            <a:off x="3894905" y="2254002"/>
            <a:ext cx="5029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Gained</a:t>
            </a:r>
          </a:p>
          <a:p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costs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scalability of data storage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and flexible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access capabilities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0CE76B-5DE4-F140-B14A-DCB82E3E10E3}"/>
              </a:ext>
            </a:extLst>
          </p:cNvPr>
          <p:cNvSpPr txBox="1"/>
          <p:nvPr/>
        </p:nvSpPr>
        <p:spPr>
          <a:xfrm>
            <a:off x="1912801" y="2205082"/>
            <a:ext cx="83663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Issues, Challenges and Recommendations</a:t>
            </a:r>
          </a:p>
          <a:p>
            <a:endParaRPr kumimoji="1" lang="en-US" altLang="zh-CN" sz="3600" b="1" dirty="0"/>
          </a:p>
          <a:p>
            <a:pPr marL="571500" indent="-571500">
              <a:buFont typeface="Wingdings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network environment issue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bandwidth issue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issue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19FEA2-29C7-CF4C-B42B-987EBE3A421F}"/>
              </a:ext>
            </a:extLst>
          </p:cNvPr>
          <p:cNvSpPr/>
          <p:nvPr/>
        </p:nvSpPr>
        <p:spPr>
          <a:xfrm>
            <a:off x="1051031" y="2204345"/>
            <a:ext cx="10089931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Managing Telecommunication &amp; Networking</a:t>
            </a:r>
          </a:p>
          <a:p>
            <a:pPr algn="r"/>
            <a:endParaRPr lang="en-US" altLang="zh-CN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/>
            <a:r>
              <a:rPr lang="en-US" altLang="zh-CN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ZHANG ZITENG</a:t>
            </a:r>
          </a:p>
          <a:p>
            <a:pPr algn="r"/>
            <a:r>
              <a:rPr lang="en-US" altLang="zh-CN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TP052096</a:t>
            </a:r>
          </a:p>
          <a:p>
            <a:r>
              <a:rPr lang="zh-CN" altLang="zh-CN" sz="3600" dirty="0">
                <a:effectLst/>
              </a:rPr>
              <a:t>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8205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6" grpId="1"/>
      <p:bldP spid="7" grpId="0"/>
      <p:bldP spid="7" grpId="1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330D3-EBE3-BD4D-B329-277B3B809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497" y="360217"/>
            <a:ext cx="11256579" cy="1071563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Telecommunications Services</a:t>
            </a:r>
            <a:r>
              <a:rPr lang="zh-CN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557547-FDBC-7B45-890D-041822338846}"/>
              </a:ext>
            </a:extLst>
          </p:cNvPr>
          <p:cNvSpPr txBox="1"/>
          <p:nvPr/>
        </p:nvSpPr>
        <p:spPr>
          <a:xfrm>
            <a:off x="3487401" y="2315367"/>
            <a:ext cx="52907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 Support</a:t>
            </a:r>
          </a:p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Inshore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Offshore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AFA5F2-0862-264B-985E-D99D24ED544C}"/>
              </a:ext>
            </a:extLst>
          </p:cNvPr>
          <p:cNvSpPr txBox="1"/>
          <p:nvPr/>
        </p:nvSpPr>
        <p:spPr>
          <a:xfrm>
            <a:off x="3650380" y="2315367"/>
            <a:ext cx="496480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Gained</a:t>
            </a:r>
          </a:p>
          <a:p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Cross-border communication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meeting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teamwork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interpersonal relationships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time, cost and space</a:t>
            </a:r>
          </a:p>
          <a:p>
            <a:pPr marL="285750" indent="-285750">
              <a:buFont typeface="Wingdings" pitchFamily="2" charset="2"/>
              <a:buChar char="Ø"/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0CE76B-5DE4-F140-B14A-DCB82E3E10E3}"/>
              </a:ext>
            </a:extLst>
          </p:cNvPr>
          <p:cNvSpPr txBox="1"/>
          <p:nvPr/>
        </p:nvSpPr>
        <p:spPr>
          <a:xfrm>
            <a:off x="1949586" y="2315367"/>
            <a:ext cx="83663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Issues, Challenges and Recommendations</a:t>
            </a:r>
          </a:p>
          <a:p>
            <a:endParaRPr kumimoji="1" lang="en-US" altLang="zh-CN" sz="3600" b="1" dirty="0"/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operation process and use of professional tools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issues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691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330D3-EBE3-BD4D-B329-277B3B809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12" y="290167"/>
            <a:ext cx="10893973" cy="1071563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of Telecommunications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557547-FDBC-7B45-890D-041822338846}"/>
              </a:ext>
            </a:extLst>
          </p:cNvPr>
          <p:cNvSpPr txBox="1"/>
          <p:nvPr/>
        </p:nvSpPr>
        <p:spPr>
          <a:xfrm>
            <a:off x="2791685" y="2301873"/>
            <a:ext cx="66086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 Support</a:t>
            </a:r>
          </a:p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&amp; AI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 and warehouse management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Driverless vehicle transport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refueling systems &amp; electronic billing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monitoring and tracking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AFA5F2-0862-264B-985E-D99D24ED544C}"/>
              </a:ext>
            </a:extLst>
          </p:cNvPr>
          <p:cNvSpPr txBox="1"/>
          <p:nvPr/>
        </p:nvSpPr>
        <p:spPr>
          <a:xfrm>
            <a:off x="3310244" y="2331021"/>
            <a:ext cx="45003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Gained</a:t>
            </a:r>
          </a:p>
          <a:p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resources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services easier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production efficiency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0CE76B-5DE4-F140-B14A-DCB82E3E10E3}"/>
              </a:ext>
            </a:extLst>
          </p:cNvPr>
          <p:cNvSpPr txBox="1"/>
          <p:nvPr/>
        </p:nvSpPr>
        <p:spPr>
          <a:xfrm>
            <a:off x="1377220" y="2301873"/>
            <a:ext cx="83663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Issues, Challenges and Recommendations</a:t>
            </a:r>
          </a:p>
          <a:p>
            <a:endParaRPr kumimoji="1" lang="en-US" altLang="zh-CN" sz="3600" b="1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Programming logic requirements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good customer relationship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2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{A8D6E202-58C6-CE43-A9A1-392B186C3F63}tf10001069</Template>
  <TotalTime>305</TotalTime>
  <Words>307</Words>
  <Application>Microsoft Macintosh PowerPoint</Application>
  <PresentationFormat>宽屏</PresentationFormat>
  <Paragraphs>72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幼圆</vt:lpstr>
      <vt:lpstr>Arial</vt:lpstr>
      <vt:lpstr>Century Gothic</vt:lpstr>
      <vt:lpstr>Times New Roman</vt:lpstr>
      <vt:lpstr>Wingdings</vt:lpstr>
      <vt:lpstr>Wingdings 3</vt:lpstr>
      <vt:lpstr>丝状</vt:lpstr>
      <vt:lpstr>Managing Strategic Use of IT </vt:lpstr>
      <vt:lpstr>Managing Strategic Use of IT </vt:lpstr>
      <vt:lpstr>Managing Strategic Use of IT </vt:lpstr>
      <vt:lpstr>IT Infrastructure</vt:lpstr>
      <vt:lpstr>Telecommunications Services </vt:lpstr>
      <vt:lpstr>The Future of Telecommunications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Infrastructure</dc:title>
  <dc:creator>子腾 张</dc:creator>
  <cp:lastModifiedBy>子腾 张</cp:lastModifiedBy>
  <cp:revision>17</cp:revision>
  <dcterms:created xsi:type="dcterms:W3CDTF">2021-07-25T22:35:21Z</dcterms:created>
  <dcterms:modified xsi:type="dcterms:W3CDTF">2021-07-26T04:42:58Z</dcterms:modified>
</cp:coreProperties>
</file>