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7EAA-8698-506B-89AF-69BEC887E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0CD9FE-E3ED-972B-D3BF-130B6323F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C5ED1-9EC8-28A5-7E24-CE79C833E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4669-458C-9948-96A1-C214E4181075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C30DE-88A5-5FE2-BE3B-36F92D077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C3E71-72F6-8FF8-C406-C4A9F897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3F6-4A07-604F-A9A0-9120A629E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FE15F-BFD8-E79F-28E1-888CC2F55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90CD2-29EE-0C27-38B5-6D4BE685B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C41ED-A7B5-D9DA-9F22-75D959062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4669-458C-9948-96A1-C214E4181075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3AE0C-226D-D90A-30F2-3DB83983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209B0-4530-0D57-9E0D-A750DAB6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3F6-4A07-604F-A9A0-9120A629E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1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45D9EF-BF7A-72D9-6261-72EC3B5F1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6663D-657D-24CE-3A0C-7B88D319A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45DE-2030-8150-B56C-7E8BE78B7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4669-458C-9948-96A1-C214E4181075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4288D-01DF-951B-D4E1-14700AC8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8671B-EAA1-A575-EF71-3AC3928DA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3F6-4A07-604F-A9A0-9120A629E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5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FF0B-D0C6-949A-4765-BE6AB490A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F1089-E8CB-0F0C-1B28-32F19B91D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C6B00-FAC7-E325-65E0-A3A751CC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4669-458C-9948-96A1-C214E4181075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DB8FF-B191-DB14-015F-B9C76B99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C25DE-08FF-AAEE-A8E5-D6C12046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3F6-4A07-604F-A9A0-9120A629E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2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DD1B6-9B87-C978-A46D-EDFE0FCCD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DBEBF-FAFA-ED21-80C9-9679D9A34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3B153-292C-0B14-53A0-8C8241AD6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4669-458C-9948-96A1-C214E4181075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0D2ED-170B-A282-3F5D-5F984DBB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50FA2-A287-58BB-4DE9-97F46588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3F6-4A07-604F-A9A0-9120A629E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9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73780-6AB3-8973-E029-6C67D115F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2A47A-04A2-4940-E9F0-BCDF13889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8B9FD-13BB-07FF-C194-6B87F48AE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48C5B-AADC-0908-3C6C-EFE0E93BC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4669-458C-9948-96A1-C214E4181075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6B228-35B6-0AB0-8AD9-AE3E9F1C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B42AD-2EB4-B53A-267C-D1E2CABBD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3F6-4A07-604F-A9A0-9120A629E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58EF-238D-61F4-9E63-E42D28FE4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45F8C-2BB3-C6DA-CF49-E17F2F5D4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5C745-54D0-F8F8-728E-5870E0313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CD3A27-C77D-7643-0379-9DC5AD779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B082CD-6B0D-420D-B342-E3189D4B81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700F0-B39B-7FE9-3944-BE3B9B6EC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4669-458C-9948-96A1-C214E4181075}" type="datetimeFigureOut">
              <a:rPr lang="en-US" smtClean="0"/>
              <a:t>1/30/23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54636A-DFD9-0257-9688-E54AF399C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2C95DB-96C2-9450-7991-9B16F943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3F6-4A07-604F-A9A0-9120A629E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3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95E1B-5C9A-68C0-3E91-F9FAF0BA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E5C7A3-B954-D26D-67F8-1E97E4FC4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4669-458C-9948-96A1-C214E4181075}" type="datetimeFigureOut">
              <a:rPr lang="en-US" smtClean="0"/>
              <a:t>1/30/23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37F5A-7ABD-444A-B8FC-398891B3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46397-C9F1-39E4-A0A3-B107C769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3F6-4A07-604F-A9A0-9120A629E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4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F4BAC-CF14-B3C3-E6C7-AC030D181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4669-458C-9948-96A1-C214E4181075}" type="datetimeFigureOut">
              <a:rPr lang="en-US" smtClean="0"/>
              <a:t>1/30/23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C8674D-659E-A9CF-E078-349A4D86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52C91-2DF5-943E-E9E1-A4232C50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3F6-4A07-604F-A9A0-9120A629E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1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13AC-E8D9-B633-44B7-809528800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94EF7-F42F-1A87-6856-0CA12C493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B2B01-B617-AB52-D04B-B9026AD39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4B099-1AC1-E899-0B03-7B6553272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4669-458C-9948-96A1-C214E4181075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0CC37-ED38-AD76-57E2-219D329A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03ADF-97DC-D319-8928-C60531BFF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3F6-4A07-604F-A9A0-9120A629E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7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0691-13DC-0D8E-FD6A-8EC92CCAB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9D4617-9F93-51E1-C608-FB6FA7CD8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9C95E-AC7D-7CEB-5BB4-6E6900F34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AE316-5C04-1619-3F7B-ED680B5C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4669-458C-9948-96A1-C214E4181075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3CD61-DDA2-A564-A6A3-54A0277E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F86CF-0F32-EC93-334C-455190B5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3F6-4A07-604F-A9A0-9120A629E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8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FF005E-A31E-E602-690A-1D37A6508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C6FC3-E407-5621-F57D-9A6DBA6C2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5BBED-7AE8-D089-D6A3-E257A9F9C9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14669-458C-9948-96A1-C214E4181075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EAEC7-C6B9-28F7-BCF4-78749EEFC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330FA-2DCC-B840-DF2A-2C59C6DCA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903F6-4A07-604F-A9A0-9120A629E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3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2C7995-1010-8572-A8C6-A665B9431878}"/>
              </a:ext>
            </a:extLst>
          </p:cNvPr>
          <p:cNvSpPr/>
          <p:nvPr/>
        </p:nvSpPr>
        <p:spPr>
          <a:xfrm>
            <a:off x="783771" y="555171"/>
            <a:ext cx="9100458" cy="544285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2A7D79-0F3B-8126-B798-1007F7A82A64}"/>
              </a:ext>
            </a:extLst>
          </p:cNvPr>
          <p:cNvSpPr/>
          <p:nvPr/>
        </p:nvSpPr>
        <p:spPr>
          <a:xfrm>
            <a:off x="783771" y="555171"/>
            <a:ext cx="4572000" cy="544285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E37966-182E-9B9B-A56E-46FCAB7F1328}"/>
              </a:ext>
            </a:extLst>
          </p:cNvPr>
          <p:cNvSpPr txBox="1"/>
          <p:nvPr/>
        </p:nvSpPr>
        <p:spPr>
          <a:xfrm>
            <a:off x="2090057" y="2907268"/>
            <a:ext cx="164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Seasonal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52BCAB-1B5C-A9F2-96E7-FF47933926A6}"/>
              </a:ext>
            </a:extLst>
          </p:cNvPr>
          <p:cNvSpPr txBox="1"/>
          <p:nvPr/>
        </p:nvSpPr>
        <p:spPr>
          <a:xfrm>
            <a:off x="7216107" y="1078467"/>
            <a:ext cx="807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FOSSIL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0C1885-231F-1734-EB9D-8D2DC8B090D5}"/>
              </a:ext>
            </a:extLst>
          </p:cNvPr>
          <p:cNvSpPr txBox="1"/>
          <p:nvPr/>
        </p:nvSpPr>
        <p:spPr>
          <a:xfrm>
            <a:off x="5679244" y="1601763"/>
            <a:ext cx="3881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Timeless design. Classic style. All iconic.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8E8D6-7C69-7CCD-2704-0FD628FA36B9}"/>
              </a:ext>
            </a:extLst>
          </p:cNvPr>
          <p:cNvSpPr txBox="1"/>
          <p:nvPr/>
        </p:nvSpPr>
        <p:spPr>
          <a:xfrm>
            <a:off x="6315476" y="2260937"/>
            <a:ext cx="2609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Take 15% Off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17DBD4-06F1-9BDF-7116-2AA42A252989}"/>
              </a:ext>
            </a:extLst>
          </p:cNvPr>
          <p:cNvSpPr txBox="1"/>
          <p:nvPr/>
        </p:nvSpPr>
        <p:spPr>
          <a:xfrm>
            <a:off x="5433632" y="2907268"/>
            <a:ext cx="4372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 must-have collabs &amp; limited-edition drops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1EF3E4-2A11-3818-7A6C-EFCB2E4C3FF1}"/>
              </a:ext>
            </a:extLst>
          </p:cNvPr>
          <p:cNvSpPr/>
          <p:nvPr/>
        </p:nvSpPr>
        <p:spPr>
          <a:xfrm>
            <a:off x="5612415" y="3470981"/>
            <a:ext cx="4015168" cy="37246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AF4068-61ED-C3D6-51BA-EC251C2B6A90}"/>
              </a:ext>
            </a:extLst>
          </p:cNvPr>
          <p:cNvSpPr txBox="1"/>
          <p:nvPr/>
        </p:nvSpPr>
        <p:spPr>
          <a:xfrm>
            <a:off x="5639815" y="347098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AB5FFD-40EF-83EE-B417-84E7AAF82870}"/>
              </a:ext>
            </a:extLst>
          </p:cNvPr>
          <p:cNvSpPr txBox="1"/>
          <p:nvPr/>
        </p:nvSpPr>
        <p:spPr>
          <a:xfrm>
            <a:off x="5593321" y="3916119"/>
            <a:ext cx="2886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Sign me up for email marketing from Fossil.</a:t>
            </a:r>
          </a:p>
          <a:p>
            <a:r>
              <a:rPr lang="en-US" sz="1200" u="sng" dirty="0"/>
              <a:t>Privacy Policy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27338E-85AE-5AB3-48C1-99FBDF99DA4F}"/>
              </a:ext>
            </a:extLst>
          </p:cNvPr>
          <p:cNvSpPr/>
          <p:nvPr/>
        </p:nvSpPr>
        <p:spPr>
          <a:xfrm>
            <a:off x="6531484" y="4629216"/>
            <a:ext cx="2177031" cy="37246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7D6165-0B20-3268-E7BE-0E58BEAA58C3}"/>
              </a:ext>
            </a:extLst>
          </p:cNvPr>
          <p:cNvSpPr/>
          <p:nvPr/>
        </p:nvSpPr>
        <p:spPr>
          <a:xfrm>
            <a:off x="6531483" y="5178405"/>
            <a:ext cx="2177031" cy="37246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2BFE1-E7F5-75D5-53F0-D8FBE836BDCF}"/>
              </a:ext>
            </a:extLst>
          </p:cNvPr>
          <p:cNvSpPr txBox="1"/>
          <p:nvPr/>
        </p:nvSpPr>
        <p:spPr>
          <a:xfrm>
            <a:off x="6944825" y="4644062"/>
            <a:ext cx="128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15% off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DC49F7-F0CE-FB30-6486-4C03B14C6B6E}"/>
              </a:ext>
            </a:extLst>
          </p:cNvPr>
          <p:cNvSpPr txBox="1"/>
          <p:nvPr/>
        </p:nvSpPr>
        <p:spPr>
          <a:xfrm>
            <a:off x="6944825" y="5178405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Decline offer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A19137-1811-1041-1570-EAF6FD728939}"/>
              </a:ext>
            </a:extLst>
          </p:cNvPr>
          <p:cNvSpPr txBox="1"/>
          <p:nvPr/>
        </p:nvSpPr>
        <p:spPr>
          <a:xfrm>
            <a:off x="4074138" y="119073"/>
            <a:ext cx="2563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screen overlay Step 1</a:t>
            </a:r>
          </a:p>
        </p:txBody>
      </p:sp>
    </p:spTree>
    <p:extLst>
      <p:ext uri="{BB962C8B-B14F-4D97-AF65-F5344CB8AC3E}">
        <p14:creationId xmlns:p14="http://schemas.microsoft.com/office/powerpoint/2010/main" val="2070277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2C7995-1010-8572-A8C6-A665B9431878}"/>
              </a:ext>
            </a:extLst>
          </p:cNvPr>
          <p:cNvSpPr/>
          <p:nvPr/>
        </p:nvSpPr>
        <p:spPr>
          <a:xfrm>
            <a:off x="783771" y="555171"/>
            <a:ext cx="9100458" cy="544285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2A7D79-0F3B-8126-B798-1007F7A82A64}"/>
              </a:ext>
            </a:extLst>
          </p:cNvPr>
          <p:cNvSpPr/>
          <p:nvPr/>
        </p:nvSpPr>
        <p:spPr>
          <a:xfrm>
            <a:off x="783771" y="555171"/>
            <a:ext cx="4572000" cy="544285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E37966-182E-9B9B-A56E-46FCAB7F1328}"/>
              </a:ext>
            </a:extLst>
          </p:cNvPr>
          <p:cNvSpPr txBox="1"/>
          <p:nvPr/>
        </p:nvSpPr>
        <p:spPr>
          <a:xfrm>
            <a:off x="2090057" y="2907268"/>
            <a:ext cx="164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Seasonal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52BCAB-1B5C-A9F2-96E7-FF47933926A6}"/>
              </a:ext>
            </a:extLst>
          </p:cNvPr>
          <p:cNvSpPr txBox="1"/>
          <p:nvPr/>
        </p:nvSpPr>
        <p:spPr>
          <a:xfrm>
            <a:off x="7216107" y="1078467"/>
            <a:ext cx="807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FOSSIL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0C1885-231F-1734-EB9D-8D2DC8B090D5}"/>
              </a:ext>
            </a:extLst>
          </p:cNvPr>
          <p:cNvSpPr txBox="1"/>
          <p:nvPr/>
        </p:nvSpPr>
        <p:spPr>
          <a:xfrm>
            <a:off x="5978426" y="1629107"/>
            <a:ext cx="328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checkout code XXXXXXXX for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8E8D6-7C69-7CCD-2704-0FD628FA36B9}"/>
              </a:ext>
            </a:extLst>
          </p:cNvPr>
          <p:cNvSpPr txBox="1"/>
          <p:nvPr/>
        </p:nvSpPr>
        <p:spPr>
          <a:xfrm>
            <a:off x="6752977" y="2162603"/>
            <a:ext cx="1670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15% Off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17DBD4-06F1-9BDF-7116-2AA42A252989}"/>
              </a:ext>
            </a:extLst>
          </p:cNvPr>
          <p:cNvSpPr txBox="1"/>
          <p:nvPr/>
        </p:nvSpPr>
        <p:spPr>
          <a:xfrm>
            <a:off x="6442122" y="2893428"/>
            <a:ext cx="2292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Watches, bags &amp; more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27338E-85AE-5AB3-48C1-99FBDF99DA4F}"/>
              </a:ext>
            </a:extLst>
          </p:cNvPr>
          <p:cNvSpPr/>
          <p:nvPr/>
        </p:nvSpPr>
        <p:spPr>
          <a:xfrm>
            <a:off x="6541248" y="3612124"/>
            <a:ext cx="2177031" cy="37246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2BFE1-E7F5-75D5-53F0-D8FBE836BDCF}"/>
              </a:ext>
            </a:extLst>
          </p:cNvPr>
          <p:cNvSpPr txBox="1"/>
          <p:nvPr/>
        </p:nvSpPr>
        <p:spPr>
          <a:xfrm>
            <a:off x="6671915" y="3593480"/>
            <a:ext cx="19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Continue shopping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A19137-1811-1041-1570-EAF6FD728939}"/>
              </a:ext>
            </a:extLst>
          </p:cNvPr>
          <p:cNvSpPr txBox="1"/>
          <p:nvPr/>
        </p:nvSpPr>
        <p:spPr>
          <a:xfrm>
            <a:off x="4083435" y="95185"/>
            <a:ext cx="2544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screen overlay step 2</a:t>
            </a:r>
          </a:p>
        </p:txBody>
      </p:sp>
    </p:spTree>
    <p:extLst>
      <p:ext uri="{BB962C8B-B14F-4D97-AF65-F5344CB8AC3E}">
        <p14:creationId xmlns:p14="http://schemas.microsoft.com/office/powerpoint/2010/main" val="167053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E2A7D79-0F3B-8126-B798-1007F7A82A64}"/>
              </a:ext>
            </a:extLst>
          </p:cNvPr>
          <p:cNvSpPr/>
          <p:nvPr/>
        </p:nvSpPr>
        <p:spPr>
          <a:xfrm>
            <a:off x="1438575" y="707571"/>
            <a:ext cx="4572000" cy="544285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52BCAB-1B5C-A9F2-96E7-FF47933926A6}"/>
              </a:ext>
            </a:extLst>
          </p:cNvPr>
          <p:cNvSpPr txBox="1"/>
          <p:nvPr/>
        </p:nvSpPr>
        <p:spPr>
          <a:xfrm>
            <a:off x="3367020" y="1012371"/>
            <a:ext cx="807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FOSSIL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0C1885-231F-1734-EB9D-8D2DC8B090D5}"/>
              </a:ext>
            </a:extLst>
          </p:cNvPr>
          <p:cNvSpPr txBox="1"/>
          <p:nvPr/>
        </p:nvSpPr>
        <p:spPr>
          <a:xfrm>
            <a:off x="1830157" y="1535667"/>
            <a:ext cx="3881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Timeless design. Classic style. All iconic.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8E8D6-7C69-7CCD-2704-0FD628FA36B9}"/>
              </a:ext>
            </a:extLst>
          </p:cNvPr>
          <p:cNvSpPr txBox="1"/>
          <p:nvPr/>
        </p:nvSpPr>
        <p:spPr>
          <a:xfrm>
            <a:off x="2466389" y="2194841"/>
            <a:ext cx="2609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Take 15% Off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17DBD4-06F1-9BDF-7116-2AA42A252989}"/>
              </a:ext>
            </a:extLst>
          </p:cNvPr>
          <p:cNvSpPr txBox="1"/>
          <p:nvPr/>
        </p:nvSpPr>
        <p:spPr>
          <a:xfrm>
            <a:off x="1584545" y="2841172"/>
            <a:ext cx="4372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 must-have collabs &amp; limited-edition drops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1EF3E4-2A11-3818-7A6C-EFCB2E4C3FF1}"/>
              </a:ext>
            </a:extLst>
          </p:cNvPr>
          <p:cNvSpPr/>
          <p:nvPr/>
        </p:nvSpPr>
        <p:spPr>
          <a:xfrm>
            <a:off x="1763328" y="3404885"/>
            <a:ext cx="4015168" cy="37246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AF4068-61ED-C3D6-51BA-EC251C2B6A90}"/>
              </a:ext>
            </a:extLst>
          </p:cNvPr>
          <p:cNvSpPr txBox="1"/>
          <p:nvPr/>
        </p:nvSpPr>
        <p:spPr>
          <a:xfrm>
            <a:off x="1790728" y="340488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AB5FFD-40EF-83EE-B417-84E7AAF82870}"/>
              </a:ext>
            </a:extLst>
          </p:cNvPr>
          <p:cNvSpPr txBox="1"/>
          <p:nvPr/>
        </p:nvSpPr>
        <p:spPr>
          <a:xfrm>
            <a:off x="1744234" y="3850023"/>
            <a:ext cx="2886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Sign me up for email marketing from Fossil.</a:t>
            </a:r>
          </a:p>
          <a:p>
            <a:r>
              <a:rPr lang="en-US" sz="1200" u="sng" dirty="0"/>
              <a:t>Privacy Policy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27338E-85AE-5AB3-48C1-99FBDF99DA4F}"/>
              </a:ext>
            </a:extLst>
          </p:cNvPr>
          <p:cNvSpPr/>
          <p:nvPr/>
        </p:nvSpPr>
        <p:spPr>
          <a:xfrm>
            <a:off x="2682397" y="4563120"/>
            <a:ext cx="2177031" cy="37246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7D6165-0B20-3268-E7BE-0E58BEAA58C3}"/>
              </a:ext>
            </a:extLst>
          </p:cNvPr>
          <p:cNvSpPr/>
          <p:nvPr/>
        </p:nvSpPr>
        <p:spPr>
          <a:xfrm>
            <a:off x="2682396" y="5112309"/>
            <a:ext cx="2177031" cy="37246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2BFE1-E7F5-75D5-53F0-D8FBE836BDCF}"/>
              </a:ext>
            </a:extLst>
          </p:cNvPr>
          <p:cNvSpPr txBox="1"/>
          <p:nvPr/>
        </p:nvSpPr>
        <p:spPr>
          <a:xfrm>
            <a:off x="3095738" y="4577966"/>
            <a:ext cx="128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15% off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DC49F7-F0CE-FB30-6486-4C03B14C6B6E}"/>
              </a:ext>
            </a:extLst>
          </p:cNvPr>
          <p:cNvSpPr txBox="1"/>
          <p:nvPr/>
        </p:nvSpPr>
        <p:spPr>
          <a:xfrm>
            <a:off x="3095738" y="5112309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Decline offer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A19137-1811-1041-1570-EAF6FD728939}"/>
              </a:ext>
            </a:extLst>
          </p:cNvPr>
          <p:cNvSpPr txBox="1"/>
          <p:nvPr/>
        </p:nvSpPr>
        <p:spPr>
          <a:xfrm>
            <a:off x="2423141" y="301900"/>
            <a:ext cx="244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Pop-up window – step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887E70-855D-E625-AA1E-35A87AF3076F}"/>
              </a:ext>
            </a:extLst>
          </p:cNvPr>
          <p:cNvSpPr/>
          <p:nvPr/>
        </p:nvSpPr>
        <p:spPr>
          <a:xfrm>
            <a:off x="6411101" y="707571"/>
            <a:ext cx="4572000" cy="544285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F974A4-4BC0-2466-15DE-6DC67AB9A8A0}"/>
              </a:ext>
            </a:extLst>
          </p:cNvPr>
          <p:cNvSpPr txBox="1"/>
          <p:nvPr/>
        </p:nvSpPr>
        <p:spPr>
          <a:xfrm>
            <a:off x="7395667" y="301900"/>
            <a:ext cx="244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Pop-up window – step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32A9F0-6D2A-CA76-408E-6DD617A19E90}"/>
              </a:ext>
            </a:extLst>
          </p:cNvPr>
          <p:cNvSpPr txBox="1"/>
          <p:nvPr/>
        </p:nvSpPr>
        <p:spPr>
          <a:xfrm>
            <a:off x="8276070" y="985027"/>
            <a:ext cx="807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FOSSIL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E2BE8C-9770-85A5-EAA5-C57C35F93D0A}"/>
              </a:ext>
            </a:extLst>
          </p:cNvPr>
          <p:cNvSpPr txBox="1"/>
          <p:nvPr/>
        </p:nvSpPr>
        <p:spPr>
          <a:xfrm>
            <a:off x="7038389" y="1535667"/>
            <a:ext cx="328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checkout code XXXXXXXX for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63A8F0-D353-E41A-4CB5-313FD4DAA67F}"/>
              </a:ext>
            </a:extLst>
          </p:cNvPr>
          <p:cNvSpPr txBox="1"/>
          <p:nvPr/>
        </p:nvSpPr>
        <p:spPr>
          <a:xfrm>
            <a:off x="7812940" y="2069163"/>
            <a:ext cx="1670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15% Off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91D0FC-FF47-BD50-7511-6DFF16D0DA44}"/>
              </a:ext>
            </a:extLst>
          </p:cNvPr>
          <p:cNvSpPr txBox="1"/>
          <p:nvPr/>
        </p:nvSpPr>
        <p:spPr>
          <a:xfrm>
            <a:off x="7502085" y="2799988"/>
            <a:ext cx="2292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Watches, bags &amp; more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8B6C89-7AA9-3A63-1E0C-54AB6DF4C3D8}"/>
              </a:ext>
            </a:extLst>
          </p:cNvPr>
          <p:cNvSpPr/>
          <p:nvPr/>
        </p:nvSpPr>
        <p:spPr>
          <a:xfrm>
            <a:off x="7601211" y="3518684"/>
            <a:ext cx="2177031" cy="37246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5F3ED3-D37D-21CF-78BD-30E2D0386A21}"/>
              </a:ext>
            </a:extLst>
          </p:cNvPr>
          <p:cNvSpPr txBox="1"/>
          <p:nvPr/>
        </p:nvSpPr>
        <p:spPr>
          <a:xfrm>
            <a:off x="7731878" y="3500040"/>
            <a:ext cx="19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Continue shopping</a:t>
            </a:r>
          </a:p>
        </p:txBody>
      </p:sp>
    </p:spTree>
    <p:extLst>
      <p:ext uri="{BB962C8B-B14F-4D97-AF65-F5344CB8AC3E}">
        <p14:creationId xmlns:p14="http://schemas.microsoft.com/office/powerpoint/2010/main" val="3958939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132</Words>
  <Application>Microsoft Macintosh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Gloria Lee</dc:creator>
  <cp:lastModifiedBy>Gloria Lee</cp:lastModifiedBy>
  <cp:revision>1</cp:revision>
  <dcterms:created xsi:type="dcterms:W3CDTF">2023-01-30T05:01:34Z</dcterms:created>
  <dcterms:modified xsi:type="dcterms:W3CDTF">2023-01-30T05:15:28Z</dcterms:modified>
</cp:coreProperties>
</file>