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82" d="100"/>
          <a:sy n="82" d="100"/>
        </p:scale>
        <p:origin x="76" y="55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2025-05-22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2025-05-22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2025-05-22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2025-05-22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2025-05-22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2025-05-22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lproweb.com/products/Win32OpenSS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err="1"/>
              <a:t>openssl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이지웅</a:t>
            </a:r>
          </a:p>
        </p:txBody>
      </p:sp>
    </p:spTree>
    <p:extLst>
      <p:ext uri="{BB962C8B-B14F-4D97-AF65-F5344CB8AC3E}">
        <p14:creationId xmlns:p14="http://schemas.microsoft.com/office/powerpoint/2010/main" val="2410140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ED44A-CC8C-47CD-F444-FD60E3AED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D5691-B01E-0A18-718B-5CDEC41F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rsa_lib</a:t>
            </a:r>
            <a:r>
              <a:rPr lang="ko-KR" altLang="en-US"/>
              <a:t>설정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037ADB7-E98B-F685-E88B-E908188AEE82}"/>
              </a:ext>
            </a:extLst>
          </p:cNvPr>
          <p:cNvSpPr/>
          <p:nvPr/>
        </p:nvSpPr>
        <p:spPr>
          <a:xfrm>
            <a:off x="6096000" y="1336601"/>
            <a:ext cx="5302100" cy="540067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속성 </a:t>
            </a:r>
            <a:r>
              <a:rPr lang="en-US" altLang="ko-KR"/>
              <a:t>-&gt; </a:t>
            </a:r>
            <a:r>
              <a:rPr lang="ko-KR" altLang="en-US"/>
              <a:t>일반  </a:t>
            </a:r>
            <a:r>
              <a:rPr lang="en-US" altLang="ko-KR"/>
              <a:t>-&gt; </a:t>
            </a:r>
            <a:r>
              <a:rPr lang="ko-KR" altLang="en-US"/>
              <a:t>추가 포함 디렉터리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67B314-D444-399D-C1A7-9EEAB93FB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72" y="1336601"/>
            <a:ext cx="3908189" cy="27064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10D3B4-1865-B939-F774-EAD710A94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72" y="4043039"/>
            <a:ext cx="2774108" cy="26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2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7D03E-D275-C547-8C66-CC696552F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133EE-57CA-9EF0-7BEA-87940BBD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전체 파일 구조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AE7B61B-700A-9AB6-9925-FA2D07129F54}"/>
              </a:ext>
            </a:extLst>
          </p:cNvPr>
          <p:cNvSpPr/>
          <p:nvPr/>
        </p:nvSpPr>
        <p:spPr>
          <a:xfrm>
            <a:off x="6096000" y="1336601"/>
            <a:ext cx="5302100" cy="540067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sz="1400"/>
              <a:t>📂 </a:t>
            </a:r>
            <a:r>
              <a:rPr lang="en-US" altLang="ko-KR" sz="1400"/>
              <a:t>rsa_lib             ← </a:t>
            </a:r>
            <a:r>
              <a:rPr lang="ko-KR" altLang="en-US" sz="1400"/>
              <a:t>정적 라이브러리 </a:t>
            </a:r>
            <a:r>
              <a:rPr lang="en-US" altLang="ko-KR" sz="1400"/>
              <a:t>(.lib)</a:t>
            </a:r>
          </a:p>
          <a:p>
            <a:pPr lvl="0">
              <a:defRPr/>
            </a:pPr>
            <a:r>
              <a:rPr lang="en-US" altLang="ko-KR" sz="1400"/>
              <a:t>│</a:t>
            </a:r>
          </a:p>
          <a:p>
            <a:pPr lvl="0">
              <a:defRPr/>
            </a:pPr>
            <a:r>
              <a:rPr lang="en-US" altLang="ko-KR" sz="1400"/>
              <a:t>├── </a:t>
            </a:r>
            <a:r>
              <a:rPr lang="ko-KR" altLang="en-US" sz="1400"/>
              <a:t>📄 </a:t>
            </a:r>
            <a:r>
              <a:rPr lang="en-US" altLang="ko-KR" sz="1400"/>
              <a:t>rsa_math.c</a:t>
            </a:r>
          </a:p>
          <a:p>
            <a:pPr lvl="0">
              <a:defRPr/>
            </a:pPr>
            <a:r>
              <a:rPr lang="en-US" altLang="ko-KR" sz="1400"/>
              <a:t>├── </a:t>
            </a:r>
            <a:r>
              <a:rPr lang="ko-KR" altLang="en-US" sz="1400"/>
              <a:t>📄 </a:t>
            </a:r>
            <a:r>
              <a:rPr lang="en-US" altLang="ko-KR" sz="1400"/>
              <a:t>rsa_math_big.c</a:t>
            </a:r>
          </a:p>
          <a:p>
            <a:pPr lvl="0">
              <a:defRPr/>
            </a:pPr>
            <a:r>
              <a:rPr lang="en-US" altLang="ko-KR" sz="1400"/>
              <a:t>├── </a:t>
            </a:r>
            <a:r>
              <a:rPr lang="ko-KR" altLang="en-US" sz="1400"/>
              <a:t>📄 </a:t>
            </a:r>
            <a:r>
              <a:rPr lang="en-US" altLang="ko-KR" sz="1400"/>
              <a:t>rsa_padding.c</a:t>
            </a:r>
          </a:p>
          <a:p>
            <a:pPr lvl="0">
              <a:defRPr/>
            </a:pPr>
            <a:r>
              <a:rPr lang="en-US" altLang="ko-KR" sz="1400"/>
              <a:t>├── </a:t>
            </a:r>
            <a:r>
              <a:rPr lang="ko-KR" altLang="en-US" sz="1400"/>
              <a:t>📄 </a:t>
            </a:r>
            <a:r>
              <a:rPr lang="en-US" altLang="ko-KR" sz="1400"/>
              <a:t>rsa_real.c</a:t>
            </a:r>
          </a:p>
          <a:p>
            <a:pPr lvl="0">
              <a:defRPr/>
            </a:pPr>
            <a:r>
              <a:rPr lang="en-US" altLang="ko-KR" sz="1400"/>
              <a:t>├── </a:t>
            </a:r>
            <a:r>
              <a:rPr lang="ko-KR" altLang="en-US" sz="1400"/>
              <a:t>📄 </a:t>
            </a:r>
            <a:r>
              <a:rPr lang="en-US" altLang="ko-KR" sz="1400"/>
              <a:t>rsa_math.h</a:t>
            </a:r>
          </a:p>
          <a:p>
            <a:pPr lvl="0">
              <a:defRPr/>
            </a:pPr>
            <a:r>
              <a:rPr lang="en-US" altLang="ko-KR" sz="1400"/>
              <a:t>├── </a:t>
            </a:r>
            <a:r>
              <a:rPr lang="ko-KR" altLang="en-US" sz="1400"/>
              <a:t>📄 </a:t>
            </a:r>
            <a:r>
              <a:rPr lang="en-US" altLang="ko-KR" sz="1400"/>
              <a:t>rsa_math_big.h</a:t>
            </a:r>
          </a:p>
          <a:p>
            <a:pPr lvl="0">
              <a:defRPr/>
            </a:pPr>
            <a:r>
              <a:rPr lang="en-US" altLang="ko-KR" sz="1400"/>
              <a:t>├── </a:t>
            </a:r>
            <a:r>
              <a:rPr lang="ko-KR" altLang="en-US" sz="1400"/>
              <a:t>📄 </a:t>
            </a:r>
            <a:r>
              <a:rPr lang="en-US" altLang="ko-KR" sz="1400"/>
              <a:t>rsa_padding.h</a:t>
            </a:r>
          </a:p>
          <a:p>
            <a:pPr lvl="0">
              <a:defRPr/>
            </a:pPr>
            <a:r>
              <a:rPr lang="en-US" altLang="ko-KR" sz="1400"/>
              <a:t>├── </a:t>
            </a:r>
            <a:r>
              <a:rPr lang="ko-KR" altLang="en-US" sz="1400"/>
              <a:t>📄 </a:t>
            </a:r>
            <a:r>
              <a:rPr lang="en-US" altLang="ko-KR" sz="1400"/>
              <a:t>rsa_real.h</a:t>
            </a:r>
          </a:p>
          <a:p>
            <a:pPr lvl="0">
              <a:defRPr/>
            </a:pPr>
            <a:r>
              <a:rPr lang="en-US" altLang="ko-KR" sz="1400"/>
              <a:t>├── </a:t>
            </a:r>
            <a:r>
              <a:rPr lang="ko-KR" altLang="en-US" sz="1400"/>
              <a:t>📄 </a:t>
            </a:r>
            <a:r>
              <a:rPr lang="en-US" altLang="ko-KR" sz="1400"/>
              <a:t>rsa_encrypt.h</a:t>
            </a:r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📂 </a:t>
            </a:r>
            <a:r>
              <a:rPr lang="en-US" altLang="ko-KR" sz="1400"/>
              <a:t>rsa_openssl_project (main </a:t>
            </a:r>
            <a:r>
              <a:rPr lang="ko-KR" altLang="en-US" sz="1400"/>
              <a:t>함수</a:t>
            </a:r>
            <a:r>
              <a:rPr lang="en-US" altLang="ko-KR" sz="1400"/>
              <a:t>)</a:t>
            </a:r>
          </a:p>
          <a:p>
            <a:pPr lvl="0">
              <a:defRPr/>
            </a:pPr>
            <a:r>
              <a:rPr lang="en-US" altLang="ko-KR" sz="1400"/>
              <a:t>│</a:t>
            </a:r>
          </a:p>
          <a:p>
            <a:pPr lvl="0">
              <a:defRPr/>
            </a:pPr>
            <a:r>
              <a:rPr lang="en-US" altLang="ko-KR" sz="1400"/>
              <a:t>├── </a:t>
            </a:r>
            <a:r>
              <a:rPr lang="ko-KR" altLang="en-US" sz="1400"/>
              <a:t>📄 </a:t>
            </a:r>
            <a:r>
              <a:rPr lang="en-US" altLang="ko-KR" sz="1400"/>
              <a:t>rsa_test.c      ← </a:t>
            </a:r>
            <a:r>
              <a:rPr lang="ko-KR" altLang="en-US" sz="1400"/>
              <a:t>콘솔 실행 </a:t>
            </a:r>
            <a:r>
              <a:rPr lang="en-US" altLang="ko-KR" sz="1400"/>
              <a:t>main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811280-8146-A5A6-B176-F46AEE87F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26" y="1336601"/>
            <a:ext cx="4709815" cy="512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9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err="1"/>
              <a:t>openssl</a:t>
            </a:r>
            <a:r>
              <a:rPr lang="en-US" altLang="ko-KR"/>
              <a:t> </a:t>
            </a:r>
            <a:r>
              <a:rPr lang="ko-KR" altLang="en-US"/>
              <a:t>설치 및 설정</a:t>
            </a:r>
          </a:p>
        </p:txBody>
      </p:sp>
      <p:sp>
        <p:nvSpPr>
          <p:cNvPr id="5" name="내용 개체 틀 2"/>
          <p:cNvSpPr/>
          <p:nvPr/>
        </p:nvSpPr>
        <p:spPr>
          <a:xfrm>
            <a:off x="6096000" y="1336601"/>
            <a:ext cx="5302100" cy="540067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sz="2500"/>
              <a:t>다운로드 사이트 </a:t>
            </a:r>
            <a:r>
              <a:rPr lang="en-US" altLang="ko-KR" sz="2500"/>
              <a:t>:</a:t>
            </a:r>
          </a:p>
          <a:p>
            <a:pPr lvl="0">
              <a:defRPr/>
            </a:pPr>
            <a:r>
              <a:rPr lang="en-US" altLang="ko-KR" sz="2500">
                <a:hlinkClick r:id="rId2"/>
              </a:rPr>
              <a:t>https://slproweb.com/products/Win32OpenSSL.html</a:t>
            </a:r>
            <a:endParaRPr lang="en-US" altLang="ko-KR" sz="2500"/>
          </a:p>
          <a:p>
            <a:pPr lvl="0">
              <a:defRPr/>
            </a:pPr>
            <a:endParaRPr lang="en-US" altLang="ko-KR" sz="2500"/>
          </a:p>
          <a:p>
            <a:pPr lvl="0">
              <a:defRPr/>
            </a:pPr>
            <a:r>
              <a:rPr lang="ko-KR" altLang="en-US" sz="2500"/>
              <a:t>맞는 버전 설치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BF94E3-650E-C68C-AFA0-6938186CB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82" y="1336601"/>
            <a:ext cx="580181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7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D860AC-2A12-F233-B08D-C65C271F0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8" y="176668"/>
            <a:ext cx="4561116" cy="352019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49280C-B279-19C2-AC75-4D34B7954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3429000"/>
            <a:ext cx="4561116" cy="334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2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25F7D-FF62-AB4D-383A-EBC9AFD53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C165F-0811-F944-DDA8-74BB4BA7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DAD8A7A-EC37-DB2A-7EC7-05FC21A4B0F0}"/>
              </a:ext>
            </a:extLst>
          </p:cNvPr>
          <p:cNvSpPr/>
          <p:nvPr/>
        </p:nvSpPr>
        <p:spPr>
          <a:xfrm>
            <a:off x="6096000" y="1336601"/>
            <a:ext cx="5302100" cy="540067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en-US" altLang="ko-KR" sz="2500"/>
          </a:p>
          <a:p>
            <a:pPr lvl="0">
              <a:defRPr/>
            </a:pPr>
            <a:r>
              <a:rPr lang="en-US" altLang="ko-KR" sz="2500"/>
              <a:t>Bash</a:t>
            </a:r>
            <a:r>
              <a:rPr lang="ko-KR" altLang="en-US" sz="2500"/>
              <a:t>에서 </a:t>
            </a:r>
            <a:r>
              <a:rPr lang="en-US" altLang="ko-KR" sz="2500"/>
              <a:t> </a:t>
            </a:r>
            <a:r>
              <a:rPr lang="ko-KR" altLang="en-US" sz="2500"/>
              <a:t>명령어 </a:t>
            </a:r>
            <a:endParaRPr lang="en-US" altLang="ko-KR" sz="2500"/>
          </a:p>
          <a:p>
            <a:pPr lvl="0">
              <a:defRPr/>
            </a:pPr>
            <a:r>
              <a:rPr lang="en-US" altLang="ko-KR" sz="2500"/>
              <a:t>openssl version </a:t>
            </a:r>
            <a:r>
              <a:rPr lang="ko-KR" altLang="en-US" sz="2500"/>
              <a:t>로 설치확인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CB4BA4-E4EC-5466-3979-B1A79C882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4036938"/>
            <a:ext cx="5231289" cy="2546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C62921-09BD-62A4-170A-B67F22F41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250372"/>
            <a:ext cx="5127172" cy="382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5A553-0938-B193-2EEB-E76E8BDB9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3C94-D014-8C26-00C6-137877E2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visual studio </a:t>
            </a:r>
            <a:r>
              <a:rPr lang="ko-KR" altLang="en-US"/>
              <a:t>프로젝트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35E5E9-876C-F10B-A459-D8614B4A9B86}"/>
              </a:ext>
            </a:extLst>
          </p:cNvPr>
          <p:cNvSpPr txBox="1"/>
          <p:nvPr/>
        </p:nvSpPr>
        <p:spPr>
          <a:xfrm>
            <a:off x="1325105" y="1580827"/>
            <a:ext cx="981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</a:t>
            </a:r>
            <a:r>
              <a:rPr lang="ko-KR" altLang="en-US"/>
              <a:t>프로젝트 구성</a:t>
            </a:r>
            <a:endParaRPr lang="en-US" altLang="ko-KR"/>
          </a:p>
          <a:p>
            <a:r>
              <a:rPr lang="en-US" altLang="ko-KR"/>
              <a:t>	-</a:t>
            </a:r>
            <a:r>
              <a:rPr lang="ko-KR" altLang="en-US"/>
              <a:t>라이브러리화</a:t>
            </a:r>
          </a:p>
        </p:txBody>
      </p:sp>
    </p:spTree>
    <p:extLst>
      <p:ext uri="{BB962C8B-B14F-4D97-AF65-F5344CB8AC3E}">
        <p14:creationId xmlns:p14="http://schemas.microsoft.com/office/powerpoint/2010/main" val="219392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971EE-A555-9522-8621-7B695929E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04E2-FBF0-A122-565D-6EE466C6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visual studio </a:t>
            </a:r>
            <a:r>
              <a:rPr lang="ko-KR" altLang="en-US"/>
              <a:t>프로젝트 설정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760C2FE-DB7B-6C9D-46F5-9CE5831CD060}"/>
              </a:ext>
            </a:extLst>
          </p:cNvPr>
          <p:cNvSpPr/>
          <p:nvPr/>
        </p:nvSpPr>
        <p:spPr>
          <a:xfrm>
            <a:off x="6096000" y="1336601"/>
            <a:ext cx="5302100" cy="540067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 sz="25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FC309-027A-B570-7D68-29063F4968AF}"/>
              </a:ext>
            </a:extLst>
          </p:cNvPr>
          <p:cNvSpPr/>
          <p:nvPr/>
        </p:nvSpPr>
        <p:spPr>
          <a:xfrm>
            <a:off x="793900" y="1182687"/>
            <a:ext cx="5302100" cy="540067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sz="2500"/>
              <a:t>구조</a:t>
            </a:r>
            <a:endParaRPr lang="en-US" altLang="ko-KR" sz="2500"/>
          </a:p>
          <a:p>
            <a:pPr lvl="0">
              <a:defRPr/>
            </a:pPr>
            <a:r>
              <a:rPr lang="en-US" altLang="ko-KR" sz="2500"/>
              <a:t>rsa_test - 	rsa_openssl_project</a:t>
            </a:r>
          </a:p>
          <a:p>
            <a:pPr lvl="0">
              <a:defRPr/>
            </a:pPr>
            <a:r>
              <a:rPr lang="en-US" altLang="ko-KR" sz="2500"/>
              <a:t>		-</a:t>
            </a:r>
          </a:p>
          <a:p>
            <a:pPr lvl="0">
              <a:defRPr/>
            </a:pPr>
            <a:endParaRPr lang="en-US" altLang="ko-KR" sz="2500"/>
          </a:p>
          <a:p>
            <a:pPr lvl="0">
              <a:defRPr/>
            </a:pPr>
            <a:endParaRPr lang="en-US" altLang="ko-KR" sz="2500"/>
          </a:p>
          <a:p>
            <a:pPr lvl="0">
              <a:defRPr/>
            </a:pPr>
            <a:endParaRPr lang="en-US" altLang="ko-KR" sz="2500"/>
          </a:p>
          <a:p>
            <a:pPr lvl="0">
              <a:defRPr/>
            </a:pPr>
            <a:endParaRPr lang="en-US" altLang="ko-KR" sz="2500"/>
          </a:p>
          <a:p>
            <a:pPr lvl="0">
              <a:defRPr/>
            </a:pPr>
            <a:endParaRPr lang="en-US" altLang="ko-KR" sz="2500"/>
          </a:p>
          <a:p>
            <a:pPr lvl="0">
              <a:defRPr/>
            </a:pPr>
            <a:r>
              <a:rPr lang="en-US" altLang="ko-KR" sz="2500"/>
              <a:t>	-	rsa_lib</a:t>
            </a:r>
          </a:p>
          <a:p>
            <a:pPr lvl="0">
              <a:defRPr/>
            </a:pPr>
            <a:r>
              <a:rPr lang="en-US" altLang="ko-KR" sz="2500"/>
              <a:t>		-</a:t>
            </a:r>
            <a:endParaRPr lang="ko-KR" altLang="en-US" sz="25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5C7D2F-37A8-DE0B-FABB-A277B3B364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8531"/>
          <a:stretch/>
        </p:blipFill>
        <p:spPr>
          <a:xfrm>
            <a:off x="2917747" y="2006938"/>
            <a:ext cx="7325710" cy="19935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B2BF3F-CB75-68C7-CFBE-A82DAED07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747" y="4644228"/>
            <a:ext cx="7325710" cy="224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4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B252C-5CBD-B860-C094-CC0E43D85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D64B4-6CDF-CF62-D8AF-71E41567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rsa_openssl_preject </a:t>
            </a:r>
            <a:r>
              <a:rPr lang="ko-KR" altLang="en-US"/>
              <a:t> 설정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5A3A234-9404-E85F-B766-DECFC21C2692}"/>
              </a:ext>
            </a:extLst>
          </p:cNvPr>
          <p:cNvSpPr/>
          <p:nvPr/>
        </p:nvSpPr>
        <p:spPr>
          <a:xfrm>
            <a:off x="6096000" y="1336601"/>
            <a:ext cx="5302100" cy="540067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속성 </a:t>
            </a:r>
            <a:r>
              <a:rPr lang="en-US" altLang="ko-KR"/>
              <a:t>-&gt; C/C++ -&gt; </a:t>
            </a:r>
            <a:r>
              <a:rPr lang="ko-KR" altLang="en-US"/>
              <a:t>추가 포함 디렉터리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52289F-E156-D681-7E5D-4ED8E6A02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005" y="1336601"/>
            <a:ext cx="3875266" cy="26902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66925E-26F5-C70C-A1FE-323F6D224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005" y="4026841"/>
            <a:ext cx="2706719" cy="255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6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E3A9C-9D2C-327D-B890-C2889848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F69B1-43C7-F0EC-545C-0EB7B885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rsa_openssl_preject </a:t>
            </a:r>
            <a:r>
              <a:rPr lang="ko-KR" altLang="en-US"/>
              <a:t> 설정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B3777C3-C530-5681-E02A-084555BDDDD5}"/>
              </a:ext>
            </a:extLst>
          </p:cNvPr>
          <p:cNvSpPr/>
          <p:nvPr/>
        </p:nvSpPr>
        <p:spPr>
          <a:xfrm>
            <a:off x="6096000" y="1336601"/>
            <a:ext cx="5302100" cy="540067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속성 </a:t>
            </a:r>
            <a:r>
              <a:rPr lang="en-US" altLang="ko-KR"/>
              <a:t>-&gt; </a:t>
            </a:r>
            <a:r>
              <a:rPr lang="ko-KR" altLang="en-US"/>
              <a:t>링커 </a:t>
            </a:r>
            <a:r>
              <a:rPr lang="en-US" altLang="ko-KR"/>
              <a:t>-&gt; </a:t>
            </a:r>
            <a:r>
              <a:rPr lang="ko-KR" altLang="en-US"/>
              <a:t>추가 라이브러리 디렉터리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EB1AA4-3058-47D2-87DA-EDBC6B83B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21" y="1286118"/>
            <a:ext cx="4010478" cy="27508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775315-A1AF-88AF-09FA-88A35BB3B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21" y="4036938"/>
            <a:ext cx="2662959" cy="252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6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50A22-1DA2-15D9-52A9-4E4E1C710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BDDEC-6996-E6FE-75A8-51C280E0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rsa_openssl_preject </a:t>
            </a:r>
            <a:r>
              <a:rPr lang="ko-KR" altLang="en-US"/>
              <a:t> 설정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4DEABD4-887A-B849-56FA-B0485C12CD53}"/>
              </a:ext>
            </a:extLst>
          </p:cNvPr>
          <p:cNvSpPr/>
          <p:nvPr/>
        </p:nvSpPr>
        <p:spPr>
          <a:xfrm>
            <a:off x="6096000" y="1336601"/>
            <a:ext cx="5302100" cy="540067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속성 </a:t>
            </a:r>
            <a:r>
              <a:rPr lang="en-US" altLang="ko-KR"/>
              <a:t>-&gt; </a:t>
            </a:r>
            <a:r>
              <a:rPr lang="ko-KR" altLang="en-US"/>
              <a:t>링커 </a:t>
            </a:r>
            <a:r>
              <a:rPr lang="en-US" altLang="ko-KR"/>
              <a:t>-&gt; </a:t>
            </a:r>
            <a:r>
              <a:rPr lang="ko-KR" altLang="en-US"/>
              <a:t>입력 </a:t>
            </a:r>
            <a:r>
              <a:rPr lang="en-US" altLang="ko-KR"/>
              <a:t>-&gt; </a:t>
            </a:r>
            <a:r>
              <a:rPr lang="ko-KR" altLang="en-US"/>
              <a:t>추가 종속성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9D8AFB-A03D-2E76-0ADF-47C169701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21" y="1301357"/>
            <a:ext cx="4186959" cy="29030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2297BF1-C2C7-DF54-7F86-2F185C0C8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21" y="4204410"/>
            <a:ext cx="2460370" cy="23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17494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Malgun Gothic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Malgun Gothic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9350</TotalTime>
  <Words>224</Words>
  <Application>Microsoft Office PowerPoint</Application>
  <PresentationFormat>와이드스크린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Calibri</vt:lpstr>
      <vt:lpstr>한컴오피스</vt:lpstr>
      <vt:lpstr>openssl</vt:lpstr>
      <vt:lpstr>openssl 설치 및 설정</vt:lpstr>
      <vt:lpstr>PowerPoint 프레젠테이션</vt:lpstr>
      <vt:lpstr>PowerPoint 프레젠테이션</vt:lpstr>
      <vt:lpstr>visual studio 프로젝트 설정</vt:lpstr>
      <vt:lpstr>visual studio 프로젝트 설정</vt:lpstr>
      <vt:lpstr>rsa_openssl_preject  설정</vt:lpstr>
      <vt:lpstr>rsa_openssl_preject  설정</vt:lpstr>
      <vt:lpstr>rsa_openssl_preject  설정</vt:lpstr>
      <vt:lpstr>rsa_lib설정</vt:lpstr>
      <vt:lpstr>전체 파일 구조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데이터 연동</dc:title>
  <dc:creator>c01</dc:creator>
  <cp:lastModifiedBy>이지웅</cp:lastModifiedBy>
  <cp:revision>4</cp:revision>
  <dcterms:created xsi:type="dcterms:W3CDTF">2025-05-16T07:22:55Z</dcterms:created>
  <dcterms:modified xsi:type="dcterms:W3CDTF">2025-05-26T01:06:33Z</dcterms:modified>
  <cp:version>13.0.0.1053</cp:version>
</cp:coreProperties>
</file>