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9" r:id="rId24"/>
    <p:sldId id="277" r:id="rId25"/>
    <p:sldId id="290" r:id="rId26"/>
    <p:sldId id="278" r:id="rId27"/>
    <p:sldId id="291" r:id="rId28"/>
    <p:sldId id="279" r:id="rId29"/>
    <p:sldId id="280" r:id="rId30"/>
    <p:sldId id="281" r:id="rId31"/>
    <p:sldId id="282" r:id="rId32"/>
    <p:sldId id="283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자바기본프로그래밍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Kopo30 </a:t>
            </a:r>
            <a:r>
              <a:rPr lang="ko-KR" altLang="en-US" dirty="0" smtClean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P1 : Change the package name and run it again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7"/>
          <a:stretch/>
        </p:blipFill>
        <p:spPr>
          <a:xfrm>
            <a:off x="0" y="1602443"/>
            <a:ext cx="5839326" cy="525555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4"/>
          <a:stretch/>
        </p:blipFill>
        <p:spPr>
          <a:xfrm>
            <a:off x="5839326" y="1580084"/>
            <a:ext cx="5965141" cy="53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 : Remove the semicolon and run it again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933"/>
            <a:ext cx="6545179" cy="4326067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88" y="2531933"/>
            <a:ext cx="6583412" cy="4351338"/>
          </a:xfrm>
        </p:spPr>
      </p:pic>
    </p:spTree>
    <p:extLst>
      <p:ext uri="{BB962C8B-B14F-4D97-AF65-F5344CB8AC3E}">
        <p14:creationId xmlns:p14="http://schemas.microsoft.com/office/powerpoint/2010/main" val="27715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Q9* : Search for Java access modifiers and List them up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접근제어자</a:t>
            </a:r>
            <a:endParaRPr lang="en-US" altLang="ko-KR" dirty="0" smtClean="0"/>
          </a:p>
          <a:p>
            <a:r>
              <a:rPr lang="en-US" altLang="ko-KR" dirty="0" smtClean="0"/>
              <a:t>private</a:t>
            </a:r>
          </a:p>
          <a:p>
            <a:r>
              <a:rPr lang="en-US" altLang="ko-KR" dirty="0" smtClean="0"/>
              <a:t>default</a:t>
            </a:r>
          </a:p>
          <a:p>
            <a:r>
              <a:rPr lang="en-US" altLang="ko-KR" dirty="0" smtClean="0"/>
              <a:t>protected</a:t>
            </a:r>
          </a:p>
          <a:p>
            <a:r>
              <a:rPr lang="en-US" altLang="ko-KR" dirty="0" smtClean="0"/>
              <a:t>public</a:t>
            </a:r>
          </a:p>
          <a:p>
            <a:r>
              <a:rPr lang="en-US" altLang="ko-KR" dirty="0" smtClean="0"/>
              <a:t>private, default, protected, public </a:t>
            </a:r>
            <a:r>
              <a:rPr lang="ko-KR" altLang="en-US" dirty="0" smtClean="0"/>
              <a:t>순으로 보다 많은 접근을 허용한다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83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 : Remove the bracket and run it again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88" y="2506662"/>
            <a:ext cx="6583412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632"/>
            <a:ext cx="6577263" cy="43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Q10* : Where’s closed bracket to the line 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번에 위치하고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22948" r="29594" b="46180"/>
          <a:stretch/>
        </p:blipFill>
        <p:spPr>
          <a:xfrm>
            <a:off x="3376494" y="2775284"/>
            <a:ext cx="7977306" cy="36904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23747" y="3433011"/>
            <a:ext cx="529389" cy="552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82189" y="5759659"/>
            <a:ext cx="529389" cy="552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3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P4 : Change the class name and run it again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3" b="31264"/>
          <a:stretch/>
        </p:blipFill>
        <p:spPr>
          <a:xfrm>
            <a:off x="-1" y="2858983"/>
            <a:ext cx="6368249" cy="3999017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49" b="31152"/>
          <a:stretch/>
        </p:blipFill>
        <p:spPr>
          <a:xfrm>
            <a:off x="5438274" y="2858983"/>
            <a:ext cx="6753726" cy="3999017"/>
          </a:xfrm>
        </p:spPr>
      </p:pic>
    </p:spTree>
    <p:extLst>
      <p:ext uri="{BB962C8B-B14F-4D97-AF65-F5344CB8AC3E}">
        <p14:creationId xmlns:p14="http://schemas.microsoft.com/office/powerpoint/2010/main" val="103765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Q11* : Search for Java attributes and List them </a:t>
            </a:r>
            <a:r>
              <a:rPr lang="en-US" altLang="ko-KR" dirty="0" smtClean="0"/>
              <a:t>up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attribute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field</a:t>
            </a:r>
            <a:r>
              <a:rPr lang="ko-KR" altLang="en-US" sz="2000" dirty="0" smtClean="0"/>
              <a:t>와 같은 용어이며 클래스에 포함된 변수</a:t>
            </a:r>
            <a:r>
              <a:rPr lang="en-US" altLang="ko-KR" sz="2000" dirty="0" smtClean="0"/>
              <a:t>(variable)</a:t>
            </a:r>
            <a:r>
              <a:rPr lang="ko-KR" altLang="en-US" sz="2000" dirty="0" smtClean="0"/>
              <a:t>를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클래스 내에서 필드는 선언된 위치에 따라 다음과 같이 구분된다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영역에 위치한 변수 중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키워드를 가지는 변수를 클래스 변수</a:t>
            </a:r>
            <a:r>
              <a:rPr lang="en-US" altLang="ko-KR" sz="2000" dirty="0" smtClean="0"/>
              <a:t>(static variable)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클래스 영역에 위치한 변수 중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키워드를 가지지 않는 변수를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변수</a:t>
            </a:r>
            <a:r>
              <a:rPr lang="en-US" altLang="ko-KR" sz="2000" dirty="0" smtClean="0"/>
              <a:t>(instance variable)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메소드나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초기화 블록 내에 위치한 변수를 지역변수</a:t>
            </a:r>
            <a:r>
              <a:rPr lang="en-US" altLang="ko-KR" sz="2000" dirty="0" smtClean="0"/>
              <a:t>(local variable)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0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P5 : Remove the bracket and run it again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88" y="2506662"/>
            <a:ext cx="6583412" cy="4351338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6583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5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Q12* : Where’s closed bracket to the line #5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3" t="22561" r="29639" b="44627"/>
          <a:stretch/>
        </p:blipFill>
        <p:spPr>
          <a:xfrm>
            <a:off x="1491916" y="2577850"/>
            <a:ext cx="8608394" cy="4280150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라인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번에 위치하고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36505" y="4122821"/>
            <a:ext cx="449179" cy="497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5179" y="5253790"/>
            <a:ext cx="449179" cy="497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5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P6 : Practice and Get used to the comments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t="22636" r="21968" b="37760"/>
          <a:stretch/>
        </p:blipFill>
        <p:spPr>
          <a:xfrm>
            <a:off x="1228499" y="1690688"/>
            <a:ext cx="9735001" cy="49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Q1 : What is a computer program?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프로그램은 특정 작업을 수행하기 위해 컴퓨터에서 실행할 수 있는 명령 모음이다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1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P7 : Print “Hello World!” three times in one line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2" t="12976" r="32049" b="14764"/>
          <a:stretch/>
        </p:blipFill>
        <p:spPr>
          <a:xfrm>
            <a:off x="3641558" y="1359022"/>
            <a:ext cx="6368716" cy="5498978"/>
          </a:xfrm>
        </p:spPr>
      </p:pic>
    </p:spTree>
    <p:extLst>
      <p:ext uri="{BB962C8B-B14F-4D97-AF65-F5344CB8AC3E}">
        <p14:creationId xmlns:p14="http://schemas.microsoft.com/office/powerpoint/2010/main" val="183037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P8 : Print “Hello World!” three times in three lines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13345" r="21546" b="9602"/>
          <a:stretch/>
        </p:blipFill>
        <p:spPr>
          <a:xfrm>
            <a:off x="3753852" y="1184832"/>
            <a:ext cx="7599948" cy="5672818"/>
          </a:xfrm>
        </p:spPr>
      </p:pic>
    </p:spTree>
    <p:extLst>
      <p:ext uri="{BB962C8B-B14F-4D97-AF65-F5344CB8AC3E}">
        <p14:creationId xmlns:p14="http://schemas.microsoft.com/office/powerpoint/2010/main" val="2942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P9 : Print N times table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t="11475" r="46560" b="5832"/>
          <a:stretch/>
        </p:blipFill>
        <p:spPr>
          <a:xfrm>
            <a:off x="7716252" y="0"/>
            <a:ext cx="3288632" cy="6768220"/>
          </a:xfrm>
        </p:spPr>
      </p:pic>
    </p:spTree>
    <p:extLst>
      <p:ext uri="{BB962C8B-B14F-4D97-AF65-F5344CB8AC3E}">
        <p14:creationId xmlns:p14="http://schemas.microsoft.com/office/powerpoint/2010/main" val="830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P10 : Practice this process with all the other data types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27" y="1998848"/>
            <a:ext cx="6141427" cy="485915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08" y="1837866"/>
            <a:ext cx="6344891" cy="50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P10 : Practice this process with all the other data types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024"/>
            <a:ext cx="6550211" cy="505197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88" y="1806024"/>
            <a:ext cx="6550211" cy="50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P10 : Practice this process with all the other data types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574"/>
            <a:ext cx="6329082" cy="488142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8" y="1976574"/>
            <a:ext cx="6329082" cy="48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P10 </a:t>
            </a:r>
            <a:r>
              <a:rPr lang="en-US" altLang="ko-KR" dirty="0" smtClean="0"/>
              <a:t>: Practice this process with all the other data types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052"/>
            <a:ext cx="6297345" cy="48569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7" y="2001052"/>
            <a:ext cx="6297343" cy="48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9232" cy="3918117"/>
          </a:xfrm>
        </p:spPr>
        <p:txBody>
          <a:bodyPr/>
          <a:lstStyle/>
          <a:p>
            <a:r>
              <a:rPr lang="en-US" altLang="ko-KR" dirty="0" smtClean="0"/>
              <a:t>P11 : Practice this process with all the other data types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74" y="0"/>
            <a:ext cx="5320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P12 : Calculating Change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0" y="1368049"/>
            <a:ext cx="6753726" cy="5489951"/>
          </a:xfrm>
        </p:spPr>
      </p:pic>
    </p:spTree>
    <p:extLst>
      <p:ext uri="{BB962C8B-B14F-4D97-AF65-F5344CB8AC3E}">
        <p14:creationId xmlns:p14="http://schemas.microsoft.com/office/powerpoint/2010/main" val="39112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P13 : Base 10 to Base 3 Converter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9861" y="5021178"/>
            <a:ext cx="25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94" y="1690688"/>
            <a:ext cx="709711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Q2 : What does a computer consist of, then?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하드웨어와 소프트웨어로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하드웨어는 입력장치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터치스크린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출력장치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스피커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22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P14 : Compose a program with the conditions below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90688"/>
            <a:ext cx="7261201" cy="5362742"/>
          </a:xfrm>
        </p:spPr>
      </p:pic>
    </p:spTree>
    <p:extLst>
      <p:ext uri="{BB962C8B-B14F-4D97-AF65-F5344CB8AC3E}">
        <p14:creationId xmlns:p14="http://schemas.microsoft.com/office/powerpoint/2010/main" val="287373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P15 : Compose a program with the conditions below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66" y="1690688"/>
            <a:ext cx="7825286" cy="5167312"/>
          </a:xfrm>
        </p:spPr>
      </p:pic>
    </p:spTree>
    <p:extLst>
      <p:ext uri="{BB962C8B-B14F-4D97-AF65-F5344CB8AC3E}">
        <p14:creationId xmlns:p14="http://schemas.microsoft.com/office/powerpoint/2010/main" val="95572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P16 : Compose a program with the conditions below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96" y="1643563"/>
            <a:ext cx="7060395" cy="5214437"/>
          </a:xfrm>
        </p:spPr>
      </p:pic>
    </p:spTree>
    <p:extLst>
      <p:ext uri="{BB962C8B-B14F-4D97-AF65-F5344CB8AC3E}">
        <p14:creationId xmlns:p14="http://schemas.microsoft.com/office/powerpoint/2010/main" val="324665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3611" y="573189"/>
            <a:ext cx="5514474" cy="2582779"/>
          </a:xfrm>
        </p:spPr>
        <p:txBody>
          <a:bodyPr/>
          <a:lstStyle/>
          <a:p>
            <a:r>
              <a:rPr lang="en-US" altLang="ko-KR" dirty="0" smtClean="0"/>
              <a:t>2-P1: Compose a program that distinguishes the input number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-296" r="34704" b="18082"/>
          <a:stretch/>
        </p:blipFill>
        <p:spPr>
          <a:xfrm>
            <a:off x="6785809" y="0"/>
            <a:ext cx="5406191" cy="631193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4" t="74302" r="68098" b="19117"/>
          <a:stretch/>
        </p:blipFill>
        <p:spPr>
          <a:xfrm>
            <a:off x="6785809" y="6312569"/>
            <a:ext cx="917318" cy="5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2-P2: Calculator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9" y="1690688"/>
            <a:ext cx="7424481" cy="5168703"/>
          </a:xfrm>
        </p:spPr>
      </p:pic>
    </p:spTree>
    <p:extLst>
      <p:ext uri="{BB962C8B-B14F-4D97-AF65-F5344CB8AC3E}">
        <p14:creationId xmlns:p14="http://schemas.microsoft.com/office/powerpoint/2010/main" val="2601394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2-P3: Multiplication Table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6" y="1577617"/>
            <a:ext cx="7584902" cy="5280383"/>
          </a:xfrm>
        </p:spPr>
      </p:pic>
    </p:spTree>
    <p:extLst>
      <p:ext uri="{BB962C8B-B14F-4D97-AF65-F5344CB8AC3E}">
        <p14:creationId xmlns:p14="http://schemas.microsoft.com/office/powerpoint/2010/main" val="27853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Q3 : How do we communicate with computers?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소프트웨어를 통해 컴퓨터와 통신하며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소프트웨어에는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 등으로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펌웨어는</a:t>
            </a:r>
            <a:r>
              <a:rPr lang="ko-KR" altLang="en-US" dirty="0" smtClean="0"/>
              <a:t> 하드웨어 장치가 동작하도록 만든 프로그램이다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프레임워크는 소프트웨어어플리케이션을 개발하기 위한 플랫폼이다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어플리케이션은 최종사용자를 위해 디자인된 프로그램이다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44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Q4* : Why are bits used for computer?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최초의 컴퓨터가 전원이 켜지면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꺼지면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이라는 것으로 시작했으며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컴퓨터가 의미를 구분할 수 있는 최소단위가 </a:t>
            </a:r>
            <a:r>
              <a:rPr lang="en-US" altLang="ko-KR" dirty="0" smtClean="0"/>
              <a:t>on/off</a:t>
            </a:r>
            <a:r>
              <a:rPr lang="ko-KR" altLang="en-US" dirty="0"/>
              <a:t> </a:t>
            </a:r>
            <a:r>
              <a:rPr lang="ko-KR" altLang="en-US" dirty="0" smtClean="0"/>
              <a:t>이기 때문에 컴퓨터는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Q5* : What are units of measure for digital information used by computer?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적을 수 있는 한자리를 의미하고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8 bits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Byte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1024Bytes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1kiloByte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1024KB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1MegaByte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1024MB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1GigaByte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이후로 </a:t>
            </a:r>
            <a:r>
              <a:rPr lang="en-US" altLang="ko-KR" dirty="0" smtClean="0"/>
              <a:t>TB(</a:t>
            </a:r>
            <a:r>
              <a:rPr lang="ko-KR" altLang="en-US" dirty="0" smtClean="0"/>
              <a:t>테라</a:t>
            </a:r>
            <a:r>
              <a:rPr lang="en-US" altLang="ko-KR" dirty="0" smtClean="0"/>
              <a:t>), PB(</a:t>
            </a:r>
            <a:r>
              <a:rPr lang="ko-KR" altLang="en-US" dirty="0" err="1" smtClean="0"/>
              <a:t>페타</a:t>
            </a:r>
            <a:r>
              <a:rPr lang="en-US" altLang="ko-KR" dirty="0" smtClean="0"/>
              <a:t>), EB(</a:t>
            </a:r>
            <a:r>
              <a:rPr lang="ko-KR" altLang="en-US" dirty="0" err="1" smtClean="0"/>
              <a:t>엑사</a:t>
            </a:r>
            <a:r>
              <a:rPr lang="en-US" altLang="ko-KR" dirty="0" smtClean="0"/>
              <a:t>), ZB(</a:t>
            </a:r>
            <a:r>
              <a:rPr lang="ko-KR" altLang="en-US" dirty="0" err="1" smtClean="0"/>
              <a:t>제타</a:t>
            </a:r>
            <a:r>
              <a:rPr lang="en-US" altLang="ko-KR" dirty="0" smtClean="0"/>
              <a:t>), YB(</a:t>
            </a:r>
            <a:r>
              <a:rPr lang="ko-KR" altLang="en-US" dirty="0" err="1" smtClean="0"/>
              <a:t>요타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순으로 이어진다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9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Q6* : What is bytecode?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바이트코드는 특정 하드웨어가 아닌 가상 컴퓨터에서 돌아가는 실행 프로그램을 위한 이진표현법이다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자바 바이트코드는 자바 가상 </a:t>
            </a:r>
            <a:r>
              <a:rPr lang="ko-KR" altLang="en-US" dirty="0" err="1" smtClean="0"/>
              <a:t>머신이</a:t>
            </a:r>
            <a:r>
              <a:rPr lang="ko-KR" altLang="en-US" dirty="0" smtClean="0"/>
              <a:t> 이해할 수 있는 언어로 변환된 자바 소스 코드를 의미한다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6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Q7* : What’s the role of JVM(Java Virtual Machine)?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가상 </a:t>
            </a:r>
            <a:r>
              <a:rPr lang="ko-KR" altLang="en-US" dirty="0" err="1" smtClean="0"/>
              <a:t>머신은</a:t>
            </a:r>
            <a:r>
              <a:rPr lang="ko-KR" altLang="en-US" dirty="0" smtClean="0"/>
              <a:t> 자바 바이트 코드를 </a:t>
            </a:r>
            <a:r>
              <a:rPr lang="ko-KR" altLang="en-US" dirty="0" err="1" smtClean="0"/>
              <a:t>싱행시키기</a:t>
            </a:r>
            <a:r>
              <a:rPr lang="ko-KR" altLang="en-US" dirty="0" smtClean="0"/>
              <a:t> 위한 가상의 기계이다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자바로 작성된 모든 프로그램은 자바 가상 </a:t>
            </a:r>
            <a:r>
              <a:rPr lang="ko-KR" altLang="en-US" dirty="0" err="1" smtClean="0"/>
              <a:t>머신에서만</a:t>
            </a:r>
            <a:r>
              <a:rPr lang="ko-KR" altLang="en-US" dirty="0" smtClean="0"/>
              <a:t> 실행될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프로그램을 실행하기 위해서는 반드시 자바 가상 </a:t>
            </a:r>
            <a:r>
              <a:rPr lang="ko-KR" altLang="en-US" dirty="0" err="1" smtClean="0"/>
              <a:t>머신이</a:t>
            </a:r>
            <a:r>
              <a:rPr lang="ko-KR" altLang="en-US" dirty="0" smtClean="0"/>
              <a:t> 설치되어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72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Q8* : Search for Java reserved words and List them up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536032" cy="4767680"/>
          </a:xfrm>
        </p:spPr>
        <p:txBody>
          <a:bodyPr>
            <a:noAutofit/>
          </a:bodyPr>
          <a:lstStyle/>
          <a:p>
            <a:r>
              <a:rPr lang="en-US" altLang="ko-KR" sz="1500" dirty="0" smtClean="0"/>
              <a:t>abstract</a:t>
            </a:r>
          </a:p>
          <a:p>
            <a:r>
              <a:rPr lang="en-US" altLang="ko-KR" sz="1500" dirty="0" smtClean="0"/>
              <a:t>Boolean</a:t>
            </a:r>
          </a:p>
          <a:p>
            <a:r>
              <a:rPr lang="en-US" altLang="ko-KR" sz="1500" dirty="0" smtClean="0"/>
              <a:t>break</a:t>
            </a:r>
          </a:p>
          <a:p>
            <a:r>
              <a:rPr lang="en-US" altLang="ko-KR" sz="1500" dirty="0" smtClean="0"/>
              <a:t>byte</a:t>
            </a:r>
          </a:p>
          <a:p>
            <a:r>
              <a:rPr lang="en-US" altLang="ko-KR" sz="1500" dirty="0" smtClean="0"/>
              <a:t>case</a:t>
            </a:r>
          </a:p>
          <a:p>
            <a:r>
              <a:rPr lang="en-US" altLang="ko-KR" sz="1500" dirty="0" smtClean="0"/>
              <a:t>catch</a:t>
            </a:r>
          </a:p>
          <a:p>
            <a:r>
              <a:rPr lang="en-US" altLang="ko-KR" sz="1500" dirty="0" smtClean="0"/>
              <a:t>char</a:t>
            </a:r>
          </a:p>
          <a:p>
            <a:r>
              <a:rPr lang="en-US" altLang="ko-KR" sz="1500" dirty="0" smtClean="0"/>
              <a:t>class</a:t>
            </a:r>
          </a:p>
          <a:p>
            <a:r>
              <a:rPr lang="en-US" altLang="ko-KR" sz="1500" dirty="0" smtClean="0"/>
              <a:t>continue</a:t>
            </a:r>
          </a:p>
          <a:p>
            <a:r>
              <a:rPr lang="en-US" altLang="ko-KR" sz="1500" dirty="0" smtClean="0"/>
              <a:t>default</a:t>
            </a:r>
          </a:p>
          <a:p>
            <a:r>
              <a:rPr lang="en-US" altLang="ko-KR" sz="1500" dirty="0" smtClean="0"/>
              <a:t>do</a:t>
            </a:r>
          </a:p>
          <a:p>
            <a:r>
              <a:rPr lang="en-US" altLang="ko-KR" sz="1500" dirty="0" smtClean="0"/>
              <a:t>double</a:t>
            </a:r>
          </a:p>
          <a:p>
            <a:r>
              <a:rPr lang="en-US" altLang="ko-KR" sz="1500" dirty="0" smtClean="0"/>
              <a:t>else</a:t>
            </a:r>
          </a:p>
          <a:p>
            <a:r>
              <a:rPr lang="en-US" altLang="ko-KR" sz="1500" dirty="0" smtClean="0"/>
              <a:t>extends</a:t>
            </a:r>
          </a:p>
          <a:p>
            <a:r>
              <a:rPr lang="en-US" altLang="ko-KR" sz="1500" dirty="0" smtClean="0"/>
              <a:t>false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030579" y="1825625"/>
            <a:ext cx="1536032" cy="476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finally</a:t>
            </a:r>
          </a:p>
          <a:p>
            <a:r>
              <a:rPr lang="en-US" altLang="ko-KR" sz="1500" dirty="0" smtClean="0"/>
              <a:t>float</a:t>
            </a:r>
          </a:p>
          <a:p>
            <a:r>
              <a:rPr lang="en-US" altLang="ko-KR" sz="1500" dirty="0" smtClean="0"/>
              <a:t>for</a:t>
            </a:r>
          </a:p>
          <a:p>
            <a:r>
              <a:rPr lang="en-US" altLang="ko-KR" sz="1500" dirty="0" smtClean="0"/>
              <a:t>if</a:t>
            </a:r>
          </a:p>
          <a:p>
            <a:r>
              <a:rPr lang="en-US" altLang="ko-KR" sz="1500" dirty="0" smtClean="0"/>
              <a:t>implements</a:t>
            </a:r>
          </a:p>
          <a:p>
            <a:r>
              <a:rPr lang="en-US" altLang="ko-KR" sz="1500" dirty="0" smtClean="0"/>
              <a:t>import</a:t>
            </a:r>
          </a:p>
          <a:p>
            <a:r>
              <a:rPr lang="en-US" altLang="ko-KR" sz="1500" dirty="0" err="1" smtClean="0"/>
              <a:t>instanceof</a:t>
            </a:r>
            <a:endParaRPr lang="en-US" altLang="ko-KR" sz="1500" dirty="0" smtClean="0"/>
          </a:p>
          <a:p>
            <a:r>
              <a:rPr lang="en-US" altLang="ko-KR" sz="1500" dirty="0" err="1" smtClean="0"/>
              <a:t>int</a:t>
            </a:r>
            <a:endParaRPr lang="en-US" altLang="ko-KR" sz="1500" dirty="0" smtClean="0"/>
          </a:p>
          <a:p>
            <a:r>
              <a:rPr lang="en-US" altLang="ko-KR" sz="1500" dirty="0" smtClean="0"/>
              <a:t>interface</a:t>
            </a:r>
          </a:p>
          <a:p>
            <a:r>
              <a:rPr lang="en-US" altLang="ko-KR" sz="1500" dirty="0" smtClean="0"/>
              <a:t>long</a:t>
            </a:r>
          </a:p>
          <a:p>
            <a:r>
              <a:rPr lang="en-US" altLang="ko-KR" sz="1500" dirty="0" smtClean="0"/>
              <a:t>native</a:t>
            </a:r>
          </a:p>
          <a:p>
            <a:r>
              <a:rPr lang="en-US" altLang="ko-KR" sz="1500" dirty="0" smtClean="0"/>
              <a:t>new</a:t>
            </a:r>
          </a:p>
          <a:p>
            <a:r>
              <a:rPr lang="en-US" altLang="ko-KR" sz="1500" dirty="0" smtClean="0"/>
              <a:t>null</a:t>
            </a:r>
          </a:p>
          <a:p>
            <a:r>
              <a:rPr lang="en-US" altLang="ko-KR" sz="1500" dirty="0" smtClean="0"/>
              <a:t>package</a:t>
            </a:r>
          </a:p>
          <a:p>
            <a:r>
              <a:rPr lang="en-US" altLang="ko-KR" sz="1500" dirty="0" smtClean="0"/>
              <a:t>private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22958" y="1831892"/>
            <a:ext cx="1536032" cy="476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smtClean="0"/>
              <a:t>protected</a:t>
            </a:r>
          </a:p>
          <a:p>
            <a:r>
              <a:rPr lang="en-US" altLang="ko-KR" sz="1500" dirty="0" smtClean="0"/>
              <a:t>public</a:t>
            </a:r>
          </a:p>
          <a:p>
            <a:r>
              <a:rPr lang="en-US" altLang="ko-KR" sz="1500" dirty="0" smtClean="0"/>
              <a:t>return</a:t>
            </a:r>
          </a:p>
          <a:p>
            <a:r>
              <a:rPr lang="en-US" altLang="ko-KR" sz="1500" dirty="0" smtClean="0"/>
              <a:t>short</a:t>
            </a:r>
          </a:p>
          <a:p>
            <a:r>
              <a:rPr lang="en-US" altLang="ko-KR" sz="1500" dirty="0" smtClean="0"/>
              <a:t>static</a:t>
            </a:r>
          </a:p>
          <a:p>
            <a:r>
              <a:rPr lang="en-US" altLang="ko-KR" sz="1500" dirty="0" smtClean="0"/>
              <a:t>super</a:t>
            </a:r>
          </a:p>
          <a:p>
            <a:r>
              <a:rPr lang="en-US" altLang="ko-KR" sz="1500" dirty="0" smtClean="0"/>
              <a:t>switch</a:t>
            </a:r>
          </a:p>
          <a:p>
            <a:r>
              <a:rPr lang="en-US" altLang="ko-KR" sz="1500" dirty="0" smtClean="0"/>
              <a:t>synchronized</a:t>
            </a:r>
          </a:p>
          <a:p>
            <a:r>
              <a:rPr lang="en-US" altLang="ko-KR" sz="1500" dirty="0" smtClean="0"/>
              <a:t>this</a:t>
            </a:r>
          </a:p>
          <a:p>
            <a:r>
              <a:rPr lang="en-US" altLang="ko-KR" sz="1500" dirty="0" smtClean="0"/>
              <a:t>throw/throws</a:t>
            </a:r>
          </a:p>
          <a:p>
            <a:r>
              <a:rPr lang="en-US" altLang="ko-KR" sz="1500" dirty="0" smtClean="0"/>
              <a:t>true</a:t>
            </a:r>
          </a:p>
          <a:p>
            <a:r>
              <a:rPr lang="en-US" altLang="ko-KR" sz="1500" dirty="0" smtClean="0"/>
              <a:t>try</a:t>
            </a:r>
          </a:p>
          <a:p>
            <a:r>
              <a:rPr lang="en-US" altLang="ko-KR" sz="1500" dirty="0" smtClean="0"/>
              <a:t>void</a:t>
            </a:r>
          </a:p>
          <a:p>
            <a:r>
              <a:rPr lang="en-US" altLang="ko-KR" sz="1500" dirty="0" smtClean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704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705</Words>
  <Application>Microsoft Office PowerPoint</Application>
  <PresentationFormat>와이드스크린</PresentationFormat>
  <Paragraphs>113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자바기본프로그래밍 1강</vt:lpstr>
      <vt:lpstr>Q1 : What is a computer program?</vt:lpstr>
      <vt:lpstr>Q2 : What does a computer consist of, then?</vt:lpstr>
      <vt:lpstr>Q3 : How do we communicate with computers?</vt:lpstr>
      <vt:lpstr>Q4* : Why are bits used for computer?</vt:lpstr>
      <vt:lpstr>Q5* : What are units of measure for digital information used by computer?</vt:lpstr>
      <vt:lpstr>Q6* : What is bytecode?</vt:lpstr>
      <vt:lpstr>Q7* : What’s the role of JVM(Java Virtual Machine)?</vt:lpstr>
      <vt:lpstr>Q8* : Search for Java reserved words and List them up</vt:lpstr>
      <vt:lpstr>P1 : Change the package name and run it again</vt:lpstr>
      <vt:lpstr>P2 : Remove the semicolon and run it again</vt:lpstr>
      <vt:lpstr>Q9* : Search for Java access modifiers and List them up </vt:lpstr>
      <vt:lpstr>P3 : Remove the bracket and run it again </vt:lpstr>
      <vt:lpstr>Q10* : Where’s closed bracket to the line #3</vt:lpstr>
      <vt:lpstr>P4 : Change the class name and run it again</vt:lpstr>
      <vt:lpstr>Q11* : Search for Java attributes and List them up</vt:lpstr>
      <vt:lpstr>P5 : Remove the bracket and run it again</vt:lpstr>
      <vt:lpstr>Q12* : Where’s closed bracket to the line #5</vt:lpstr>
      <vt:lpstr>P6 : Practice and Get used to the comments</vt:lpstr>
      <vt:lpstr>P7 : Print “Hello World!” three times in one line</vt:lpstr>
      <vt:lpstr>P8 : Print “Hello World!” three times in three lines</vt:lpstr>
      <vt:lpstr>P9 : Print N times table</vt:lpstr>
      <vt:lpstr>P10 : Practice this process with all the other data types</vt:lpstr>
      <vt:lpstr>P10 : Practice this process with all the other data types</vt:lpstr>
      <vt:lpstr>P10 : Practice this process with all the other data types</vt:lpstr>
      <vt:lpstr>P10 : Practice this process with all the other data types</vt:lpstr>
      <vt:lpstr>P11 : Practice this process with all the other data types</vt:lpstr>
      <vt:lpstr>P12 : Calculating Change</vt:lpstr>
      <vt:lpstr>P13 : Base 10 to Base 3 Converter</vt:lpstr>
      <vt:lpstr>P14 : Compose a program with the conditions below</vt:lpstr>
      <vt:lpstr>P15 : Compose a program with the conditions below</vt:lpstr>
      <vt:lpstr>P16 : Compose a program with the conditions below</vt:lpstr>
      <vt:lpstr>2-P1: Compose a program that distinguishes the input number</vt:lpstr>
      <vt:lpstr>2-P2: Calculator</vt:lpstr>
      <vt:lpstr>2-P3: Multiplication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a</cp:lastModifiedBy>
  <cp:revision>18</cp:revision>
  <dcterms:created xsi:type="dcterms:W3CDTF">2021-03-15T04:38:31Z</dcterms:created>
  <dcterms:modified xsi:type="dcterms:W3CDTF">2021-03-16T04:58:40Z</dcterms:modified>
</cp:coreProperties>
</file>