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4" r:id="rId14"/>
    <p:sldId id="268" r:id="rId15"/>
    <p:sldId id="269" r:id="rId16"/>
    <p:sldId id="270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48" d="100"/>
          <a:sy n="48" d="100"/>
        </p:scale>
        <p:origin x="72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14AA2-1A1D-4CAE-9F58-980B4988AC8D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B2E96-14DC-476A-BEE3-BF3A3E11D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9756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14AA2-1A1D-4CAE-9F58-980B4988AC8D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B2E96-14DC-476A-BEE3-BF3A3E11D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925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14AA2-1A1D-4CAE-9F58-980B4988AC8D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B2E96-14DC-476A-BEE3-BF3A3E11D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359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14AA2-1A1D-4CAE-9F58-980B4988AC8D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B2E96-14DC-476A-BEE3-BF3A3E11D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0026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14AA2-1A1D-4CAE-9F58-980B4988AC8D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B2E96-14DC-476A-BEE3-BF3A3E11D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219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14AA2-1A1D-4CAE-9F58-980B4988AC8D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B2E96-14DC-476A-BEE3-BF3A3E11D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846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14AA2-1A1D-4CAE-9F58-980B4988AC8D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B2E96-14DC-476A-BEE3-BF3A3E11D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154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14AA2-1A1D-4CAE-9F58-980B4988AC8D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B2E96-14DC-476A-BEE3-BF3A3E11D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6041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14AA2-1A1D-4CAE-9F58-980B4988AC8D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B2E96-14DC-476A-BEE3-BF3A3E11D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975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14AA2-1A1D-4CAE-9F58-980B4988AC8D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B2E96-14DC-476A-BEE3-BF3A3E11D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5088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14AA2-1A1D-4CAE-9F58-980B4988AC8D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B2E96-14DC-476A-BEE3-BF3A3E11D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629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14AA2-1A1D-4CAE-9F58-980B4988AC8D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B2E96-14DC-476A-BEE3-BF3A3E11D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362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자바기본프로그래밍 </a:t>
            </a:r>
            <a:r>
              <a:rPr lang="en-US" altLang="ko-KR" dirty="0"/>
              <a:t>2</a:t>
            </a:r>
            <a:r>
              <a:rPr lang="ko-KR" altLang="en-US" dirty="0"/>
              <a:t>강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Kopo30 </a:t>
            </a:r>
            <a:r>
              <a:rPr lang="ko-KR" altLang="en-US" dirty="0"/>
              <a:t>이동현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28433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385010"/>
            <a:ext cx="6416842" cy="2245895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2-P10 : Multiplication Table 3</a:t>
            </a:r>
            <a:endParaRPr lang="ko-KR" altLang="en-US" sz="36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842" y="0"/>
            <a:ext cx="5775158" cy="6863919"/>
          </a:xfrm>
        </p:spPr>
      </p:pic>
    </p:spTree>
    <p:extLst>
      <p:ext uri="{BB962C8B-B14F-4D97-AF65-F5344CB8AC3E}">
        <p14:creationId xmlns:p14="http://schemas.microsoft.com/office/powerpoint/2010/main" val="423343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2-P11 : Multiplication Table 4</a:t>
            </a:r>
            <a:endParaRPr lang="ko-KR" altLang="en-US" sz="3600" dirty="0"/>
          </a:p>
        </p:txBody>
      </p:sp>
      <p:pic>
        <p:nvPicPr>
          <p:cNvPr id="5" name="내용 개체 틀 4" descr="테이블이(가) 표시된 사진&#10;&#10;자동 생성된 설명">
            <a:extLst>
              <a:ext uri="{FF2B5EF4-FFF2-40B4-BE49-F238E27FC236}">
                <a16:creationId xmlns:a16="http://schemas.microsoft.com/office/drawing/2014/main" id="{ED88A547-2727-47D1-A768-8B950AB645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7674" y="1601726"/>
            <a:ext cx="4996651" cy="5231151"/>
          </a:xfrm>
        </p:spPr>
      </p:pic>
    </p:spTree>
    <p:extLst>
      <p:ext uri="{BB962C8B-B14F-4D97-AF65-F5344CB8AC3E}">
        <p14:creationId xmlns:p14="http://schemas.microsoft.com/office/powerpoint/2010/main" val="1327158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440502" cy="3603026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2-P12 : Draw a Right Triangle</a:t>
            </a:r>
            <a:endParaRPr lang="ko-KR" altLang="en-US" sz="36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1B4D271-3A08-406B-8E7E-E9128BE119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855" y="0"/>
            <a:ext cx="5780145" cy="6858000"/>
          </a:xfrm>
        </p:spPr>
      </p:pic>
    </p:spTree>
    <p:extLst>
      <p:ext uri="{BB962C8B-B14F-4D97-AF65-F5344CB8AC3E}">
        <p14:creationId xmlns:p14="http://schemas.microsoft.com/office/powerpoint/2010/main" val="41538001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440502" cy="3603026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2-P12_2 : Draw a Left Triangle</a:t>
            </a:r>
            <a:endParaRPr lang="ko-KR" altLang="en-US" sz="3600" dirty="0"/>
          </a:p>
        </p:txBody>
      </p:sp>
      <p:pic>
        <p:nvPicPr>
          <p:cNvPr id="6" name="내용 개체 틀 4">
            <a:extLst>
              <a:ext uri="{FF2B5EF4-FFF2-40B4-BE49-F238E27FC236}">
                <a16:creationId xmlns:a16="http://schemas.microsoft.com/office/drawing/2014/main" id="{B7930CA9-103A-424F-BE98-C8D8A858C0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855" y="0"/>
            <a:ext cx="57801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11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406660" cy="2516098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2-P13 : Draw an Equilateral Triangle</a:t>
            </a:r>
            <a:endParaRPr lang="ko-KR" altLang="en-US" sz="3600" dirty="0"/>
          </a:p>
        </p:txBody>
      </p:sp>
      <p:pic>
        <p:nvPicPr>
          <p:cNvPr id="8" name="내용 개체 틀 4">
            <a:extLst>
              <a:ext uri="{FF2B5EF4-FFF2-40B4-BE49-F238E27FC236}">
                <a16:creationId xmlns:a16="http://schemas.microsoft.com/office/drawing/2014/main" id="{62576892-62F3-4B0E-9D62-F51FE7AF21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855" y="0"/>
            <a:ext cx="57801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4851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871823" cy="3395992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2-P14 : Draw an Inverted Equilateral Triangle</a:t>
            </a:r>
            <a:endParaRPr lang="ko-KR" altLang="en-US" sz="3600" dirty="0"/>
          </a:p>
        </p:txBody>
      </p:sp>
      <p:pic>
        <p:nvPicPr>
          <p:cNvPr id="8" name="내용 개체 틀 4">
            <a:extLst>
              <a:ext uri="{FF2B5EF4-FFF2-40B4-BE49-F238E27FC236}">
                <a16:creationId xmlns:a16="http://schemas.microsoft.com/office/drawing/2014/main" id="{4B473ABA-073A-442A-9CDD-6F59680B7B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417" y="0"/>
            <a:ext cx="5889584" cy="698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1784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268638" cy="3465003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2-P15 : Find the Factors of N</a:t>
            </a:r>
            <a:endParaRPr lang="ko-KR" altLang="en-US" sz="3600" dirty="0"/>
          </a:p>
        </p:txBody>
      </p:sp>
      <p:pic>
        <p:nvPicPr>
          <p:cNvPr id="8" name="내용 개체 틀 4">
            <a:extLst>
              <a:ext uri="{FF2B5EF4-FFF2-40B4-BE49-F238E27FC236}">
                <a16:creationId xmlns:a16="http://schemas.microsoft.com/office/drawing/2014/main" id="{DCCD4CC8-0DDD-4CE8-BB72-6CFA77CCE9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417" y="0"/>
            <a:ext cx="5889584" cy="698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0214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423913" cy="2602362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2-P16 : Find the LCM(Least Common Multiple)</a:t>
            </a:r>
            <a:endParaRPr lang="ko-KR" altLang="en-US" sz="3600" dirty="0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D354B9F4-AF08-4621-9C4E-29ADE3324C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054" y="531"/>
            <a:ext cx="5779698" cy="6857469"/>
          </a:xfrm>
        </p:spPr>
      </p:pic>
    </p:spTree>
    <p:extLst>
      <p:ext uri="{BB962C8B-B14F-4D97-AF65-F5344CB8AC3E}">
        <p14:creationId xmlns:p14="http://schemas.microsoft.com/office/powerpoint/2010/main" val="39455141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40839"/>
            <a:ext cx="5469147" cy="3050936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2-P17 : Find the GCD(Greatest Common Divisor)</a:t>
            </a:r>
            <a:endParaRPr lang="ko-KR" altLang="en-US" sz="36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B2EDC39-75E2-408E-A46B-AAD9A9CCFA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294" y="0"/>
            <a:ext cx="5825706" cy="6912057"/>
          </a:xfrm>
        </p:spPr>
      </p:pic>
    </p:spTree>
    <p:extLst>
      <p:ext uri="{BB962C8B-B14F-4D97-AF65-F5344CB8AC3E}">
        <p14:creationId xmlns:p14="http://schemas.microsoft.com/office/powerpoint/2010/main" val="12649085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2-P18 : Find the Prime Numbers</a:t>
            </a:r>
            <a:endParaRPr lang="ko-KR" altLang="en-US" sz="3600" dirty="0"/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B016D848-BD15-43F8-B3ED-8F5988105C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9861" y="1401102"/>
            <a:ext cx="5212278" cy="5456898"/>
          </a:xfrm>
        </p:spPr>
      </p:pic>
    </p:spTree>
    <p:extLst>
      <p:ext uri="{BB962C8B-B14F-4D97-AF65-F5344CB8AC3E}">
        <p14:creationId xmlns:p14="http://schemas.microsoft.com/office/powerpoint/2010/main" val="955664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7868" y="347872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2-P4 : Multiplication Table</a:t>
            </a:r>
            <a:endParaRPr lang="ko-KR" altLang="en-US" sz="3600" dirty="0"/>
          </a:p>
        </p:txBody>
      </p:sp>
      <p:pic>
        <p:nvPicPr>
          <p:cNvPr id="5" name="내용 개체 틀 4" descr="테이블이(가) 표시된 사진&#10;&#10;자동 생성된 설명">
            <a:extLst>
              <a:ext uri="{FF2B5EF4-FFF2-40B4-BE49-F238E27FC236}">
                <a16:creationId xmlns:a16="http://schemas.microsoft.com/office/drawing/2014/main" id="{7ACCC905-0CA5-412A-B9EC-C205B3BA0B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177" y="0"/>
            <a:ext cx="5900824" cy="7013276"/>
          </a:xfrm>
        </p:spPr>
      </p:pic>
    </p:spTree>
    <p:extLst>
      <p:ext uri="{BB962C8B-B14F-4D97-AF65-F5344CB8AC3E}">
        <p14:creationId xmlns:p14="http://schemas.microsoft.com/office/powerpoint/2010/main" val="956113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Q1* : Why aren’t they equal to each other?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String text</a:t>
            </a:r>
            <a:r>
              <a:rPr lang="ko-KR" altLang="en-US" dirty="0"/>
              <a:t>는 </a:t>
            </a:r>
            <a:r>
              <a:rPr lang="en-US" altLang="ko-KR" dirty="0"/>
              <a:t>hello?</a:t>
            </a:r>
            <a:r>
              <a:rPr lang="ko-KR" altLang="en-US" dirty="0"/>
              <a:t>이지만</a:t>
            </a:r>
            <a:r>
              <a:rPr lang="en-US" altLang="ko-KR" dirty="0"/>
              <a:t>, If </a:t>
            </a:r>
            <a:r>
              <a:rPr lang="ko-KR" altLang="en-US" dirty="0"/>
              <a:t>문 안에 들어있는 조건은 </a:t>
            </a:r>
            <a:r>
              <a:rPr lang="en-US" altLang="ko-KR" dirty="0"/>
              <a:t>hello</a:t>
            </a:r>
            <a:r>
              <a:rPr lang="ko-KR" altLang="en-US" dirty="0" err="1"/>
              <a:t>일때만</a:t>
            </a:r>
            <a:r>
              <a:rPr lang="ko-KR" altLang="en-US" dirty="0"/>
              <a:t> </a:t>
            </a:r>
            <a:r>
              <a:rPr lang="en-US" altLang="ko-KR" dirty="0"/>
              <a:t>It’s hello</a:t>
            </a:r>
            <a:r>
              <a:rPr lang="ko-KR" altLang="en-US" dirty="0"/>
              <a:t>라고 출력하라고 되어있다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조건이 포함되려면 </a:t>
            </a:r>
            <a:r>
              <a:rPr lang="en-US" altLang="ko-KR" dirty="0" err="1"/>
              <a:t>text.equals</a:t>
            </a:r>
            <a:r>
              <a:rPr lang="en-US" altLang="ko-KR" dirty="0"/>
              <a:t>(“hello”)</a:t>
            </a:r>
            <a:r>
              <a:rPr lang="ko-KR" altLang="en-US" dirty="0"/>
              <a:t>를 </a:t>
            </a:r>
            <a:r>
              <a:rPr lang="en-US" altLang="ko-KR" dirty="0" err="1"/>
              <a:t>text.contains</a:t>
            </a:r>
            <a:r>
              <a:rPr lang="en-US" altLang="ko-KR" dirty="0"/>
              <a:t>(“hello”)</a:t>
            </a:r>
            <a:r>
              <a:rPr lang="ko-KR" altLang="en-US" dirty="0"/>
              <a:t>로 바꾸면 </a:t>
            </a:r>
            <a:r>
              <a:rPr lang="en-US" altLang="ko-KR" dirty="0"/>
              <a:t>String text</a:t>
            </a:r>
            <a:r>
              <a:rPr lang="ko-KR" altLang="en-US" dirty="0"/>
              <a:t>의 </a:t>
            </a:r>
            <a:r>
              <a:rPr lang="en-US" altLang="ko-KR" dirty="0"/>
              <a:t>hello? </a:t>
            </a:r>
            <a:r>
              <a:rPr lang="ko-KR" altLang="en-US" dirty="0"/>
              <a:t>안에 </a:t>
            </a:r>
            <a:r>
              <a:rPr lang="en-US" altLang="ko-KR" dirty="0"/>
              <a:t>hello</a:t>
            </a:r>
            <a:r>
              <a:rPr lang="ko-KR" altLang="en-US"/>
              <a:t>가 포함되어서 </a:t>
            </a:r>
            <a:r>
              <a:rPr lang="en-US" altLang="ko-KR"/>
              <a:t>It’s </a:t>
            </a:r>
            <a:r>
              <a:rPr lang="en-US" altLang="ko-KR" dirty="0"/>
              <a:t>hello</a:t>
            </a:r>
            <a:r>
              <a:rPr lang="ko-KR" altLang="en-US" dirty="0"/>
              <a:t>가 출력된다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2095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2-P5 : Word Containing Program</a:t>
            </a:r>
            <a:endParaRPr lang="ko-KR" altLang="en-US" sz="36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477" y="1037293"/>
            <a:ext cx="6250645" cy="5820707"/>
          </a:xfrm>
        </p:spPr>
      </p:pic>
    </p:spTree>
    <p:extLst>
      <p:ext uri="{BB962C8B-B14F-4D97-AF65-F5344CB8AC3E}">
        <p14:creationId xmlns:p14="http://schemas.microsoft.com/office/powerpoint/2010/main" val="649550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2-P6 : Word Containing Program 2</a:t>
            </a:r>
            <a:endParaRPr lang="ko-KR" altLang="en-US" sz="36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484" y="1419077"/>
            <a:ext cx="8775032" cy="5438923"/>
          </a:xfrm>
        </p:spPr>
      </p:pic>
    </p:spTree>
    <p:extLst>
      <p:ext uri="{BB962C8B-B14F-4D97-AF65-F5344CB8AC3E}">
        <p14:creationId xmlns:p14="http://schemas.microsoft.com/office/powerpoint/2010/main" val="1519998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2-P7 : Multiplication Table 2</a:t>
            </a:r>
            <a:endParaRPr lang="ko-KR" altLang="en-US" sz="3600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406" y="1411705"/>
            <a:ext cx="6889187" cy="5446295"/>
          </a:xfrm>
        </p:spPr>
      </p:pic>
    </p:spTree>
    <p:extLst>
      <p:ext uri="{BB962C8B-B14F-4D97-AF65-F5344CB8AC3E}">
        <p14:creationId xmlns:p14="http://schemas.microsoft.com/office/powerpoint/2010/main" val="1266780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2-P8 : Arithmetic Progression</a:t>
            </a:r>
            <a:endParaRPr lang="ko-KR" altLang="en-US" sz="36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663" y="1374843"/>
            <a:ext cx="7876674" cy="5483157"/>
          </a:xfrm>
        </p:spPr>
      </p:pic>
    </p:spTree>
    <p:extLst>
      <p:ext uri="{BB962C8B-B14F-4D97-AF65-F5344CB8AC3E}">
        <p14:creationId xmlns:p14="http://schemas.microsoft.com/office/powerpoint/2010/main" val="76527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2-P9-1 : Arithmetic Progression 2</a:t>
            </a:r>
            <a:endParaRPr lang="ko-KR" altLang="en-US" sz="36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663" y="1374843"/>
            <a:ext cx="7876674" cy="5483157"/>
          </a:xfrm>
        </p:spPr>
      </p:pic>
    </p:spTree>
    <p:extLst>
      <p:ext uri="{BB962C8B-B14F-4D97-AF65-F5344CB8AC3E}">
        <p14:creationId xmlns:p14="http://schemas.microsoft.com/office/powerpoint/2010/main" val="4247725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2-P9-2 : Check the result with “while(true)” statement</a:t>
            </a:r>
            <a:endParaRPr lang="ko-KR" altLang="en-US" sz="32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9" y="1351887"/>
            <a:ext cx="6432884" cy="5506113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274" y="1349692"/>
            <a:ext cx="5229726" cy="5508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319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962</TotalTime>
  <Words>177</Words>
  <Application>Microsoft Office PowerPoint</Application>
  <PresentationFormat>와이드스크린</PresentationFormat>
  <Paragraphs>23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맑은 고딕</vt:lpstr>
      <vt:lpstr>Arial</vt:lpstr>
      <vt:lpstr>Office 테마</vt:lpstr>
      <vt:lpstr>자바기본프로그래밍 2강</vt:lpstr>
      <vt:lpstr>2-P4 : Multiplication Table</vt:lpstr>
      <vt:lpstr>Q1* : Why aren’t they equal to each other?</vt:lpstr>
      <vt:lpstr>2-P5 : Word Containing Program</vt:lpstr>
      <vt:lpstr>2-P6 : Word Containing Program 2</vt:lpstr>
      <vt:lpstr>2-P7 : Multiplication Table 2</vt:lpstr>
      <vt:lpstr>2-P8 : Arithmetic Progression</vt:lpstr>
      <vt:lpstr>2-P9-1 : Arithmetic Progression 2</vt:lpstr>
      <vt:lpstr>2-P9-2 : Check the result with “while(true)” statement</vt:lpstr>
      <vt:lpstr>2-P10 : Multiplication Table 3</vt:lpstr>
      <vt:lpstr>2-P11 : Multiplication Table 4</vt:lpstr>
      <vt:lpstr>2-P12 : Draw a Right Triangle</vt:lpstr>
      <vt:lpstr>2-P12_2 : Draw a Left Triangle</vt:lpstr>
      <vt:lpstr>2-P13 : Draw an Equilateral Triangle</vt:lpstr>
      <vt:lpstr>2-P14 : Draw an Inverted Equilateral Triangle</vt:lpstr>
      <vt:lpstr>2-P15 : Find the Factors of N</vt:lpstr>
      <vt:lpstr>2-P16 : Find the LCM(Least Common Multiple)</vt:lpstr>
      <vt:lpstr>2-P17 : Find the GCD(Greatest Common Divisor)</vt:lpstr>
      <vt:lpstr>2-P18 : Find the Prime Numbers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자바기본프로그래밍 1강</dc:title>
  <dc:creator>a</dc:creator>
  <cp:lastModifiedBy>이동현</cp:lastModifiedBy>
  <cp:revision>29</cp:revision>
  <dcterms:created xsi:type="dcterms:W3CDTF">2021-03-15T04:38:31Z</dcterms:created>
  <dcterms:modified xsi:type="dcterms:W3CDTF">2021-03-26T06:06:47Z</dcterms:modified>
</cp:coreProperties>
</file>