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2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4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4AA2-1A1D-4CAE-9F58-980B4988AC8D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E96-14DC-476A-BEE3-BF3A3E11D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자바기본프로그래밍 </a:t>
            </a:r>
            <a:r>
              <a:rPr lang="en-US" altLang="ko-KR" dirty="0"/>
              <a:t>3</a:t>
            </a:r>
            <a:r>
              <a:rPr lang="ko-KR" altLang="en-US" dirty="0"/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Kopo30 </a:t>
            </a:r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3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3D131-464E-4B45-83FF-1366C5EF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P7: Calendar Application 2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1DB0FE4-4471-4FB9-8649-A59C41FEB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29" y="1380226"/>
            <a:ext cx="5661941" cy="5477774"/>
          </a:xfrm>
        </p:spPr>
      </p:pic>
    </p:spTree>
    <p:extLst>
      <p:ext uri="{BB962C8B-B14F-4D97-AF65-F5344CB8AC3E}">
        <p14:creationId xmlns:p14="http://schemas.microsoft.com/office/powerpoint/2010/main" val="125676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0BBE-A69C-434E-B72C-16207E9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P8: Calendar Application 3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371FFA1-0550-4C70-A938-0C1B50261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03" y="1356483"/>
            <a:ext cx="5743393" cy="5501517"/>
          </a:xfrm>
        </p:spPr>
      </p:pic>
    </p:spTree>
    <p:extLst>
      <p:ext uri="{BB962C8B-B14F-4D97-AF65-F5344CB8AC3E}">
        <p14:creationId xmlns:p14="http://schemas.microsoft.com/office/powerpoint/2010/main" val="375994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26761-6953-472C-9289-B5B8D032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P9: add “z </a:t>
            </a:r>
            <a:r>
              <a:rPr lang="en-US" altLang="ko-KR" dirty="0" err="1"/>
              <a:t>Z</a:t>
            </a:r>
            <a:r>
              <a:rPr lang="en-US" altLang="ko-KR" dirty="0"/>
              <a:t>” at the end of </a:t>
            </a:r>
            <a:r>
              <a:rPr lang="en-US" altLang="ko-KR" dirty="0" err="1"/>
              <a:t>dateFormat</a:t>
            </a:r>
            <a:r>
              <a:rPr lang="en-US" altLang="ko-KR" dirty="0"/>
              <a:t> and print the time again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E4E8396-ED9F-4A36-9F3C-4860EE8C9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80" y="1690688"/>
            <a:ext cx="5341040" cy="5167312"/>
          </a:xfrm>
        </p:spPr>
      </p:pic>
    </p:spTree>
    <p:extLst>
      <p:ext uri="{BB962C8B-B14F-4D97-AF65-F5344CB8AC3E}">
        <p14:creationId xmlns:p14="http://schemas.microsoft.com/office/powerpoint/2010/main" val="365463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1EBAC-3412-48FA-8BF4-09976249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P10 : Explain the reason why this exception occurred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22ADA51-7C08-4476-A759-3BA336A82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468" y="1133939"/>
            <a:ext cx="6291532" cy="5724061"/>
          </a:xfrm>
        </p:spPr>
      </p:pic>
    </p:spTree>
    <p:extLst>
      <p:ext uri="{BB962C8B-B14F-4D97-AF65-F5344CB8AC3E}">
        <p14:creationId xmlns:p14="http://schemas.microsoft.com/office/powerpoint/2010/main" val="239426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9A9D5-3411-4A3E-9C09-7E16D368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P11 : Currency Converter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86CEBA6-54D3-4ABB-97CA-B974B00D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60" y="1355130"/>
            <a:ext cx="5687880" cy="5502870"/>
          </a:xfrm>
        </p:spPr>
      </p:pic>
    </p:spTree>
    <p:extLst>
      <p:ext uri="{BB962C8B-B14F-4D97-AF65-F5344CB8AC3E}">
        <p14:creationId xmlns:p14="http://schemas.microsoft.com/office/powerpoint/2010/main" val="283874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3CCAE-45B4-4BC4-B1BB-9A42A896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P12 : Temperature Converter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AECC3C5-AF4D-4C2F-A229-F1C4DBF25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07" y="1321747"/>
            <a:ext cx="5722386" cy="5536253"/>
          </a:xfrm>
        </p:spPr>
      </p:pic>
    </p:spTree>
    <p:extLst>
      <p:ext uri="{BB962C8B-B14F-4D97-AF65-F5344CB8AC3E}">
        <p14:creationId xmlns:p14="http://schemas.microsoft.com/office/powerpoint/2010/main" val="64900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B3283-AB62-4FA0-84EA-458EDF0B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P14 : Article before Consonant and Vowel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9EEFF32-9A40-4DC3-9092-E6951204E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41" y="1305055"/>
            <a:ext cx="5739639" cy="5552945"/>
          </a:xfrm>
        </p:spPr>
      </p:pic>
    </p:spTree>
    <p:extLst>
      <p:ext uri="{BB962C8B-B14F-4D97-AF65-F5344CB8AC3E}">
        <p14:creationId xmlns:p14="http://schemas.microsoft.com/office/powerpoint/2010/main" val="364535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CD880-CBD2-4B7A-AF08-CC7001B2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P15 : Calculator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0D54E2F-B2F5-441A-835A-A2E2E49E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95" y="-5118"/>
            <a:ext cx="6212305" cy="6863118"/>
          </a:xfrm>
        </p:spPr>
      </p:pic>
    </p:spTree>
    <p:extLst>
      <p:ext uri="{BB962C8B-B14F-4D97-AF65-F5344CB8AC3E}">
        <p14:creationId xmlns:p14="http://schemas.microsoft.com/office/powerpoint/2010/main" val="132855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F1B06-A5D3-48DB-A29D-E156966B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8042" cy="117491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HW01-P1 : Fibonacci Number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6484C-175F-460F-A188-2ECCEC5C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음수가 나오면 오류처리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E139973-68D9-45B8-97B1-28995866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42" y="0"/>
            <a:ext cx="6207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8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F1B06-A5D3-48DB-A29D-E156966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HW01-P2 : Grade Calculator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FCAA4-B2D7-4507-BE30-2E58196D5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57" y="1550153"/>
            <a:ext cx="5576886" cy="5342021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77CADAC-F342-4399-A4AA-C8A6D1A6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5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BCC29-7A65-494C-B188-8D9064B7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test1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5641A11-F8D1-4C14-BA61-E44AC13D4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3" y="1784638"/>
            <a:ext cx="8517147" cy="5073362"/>
          </a:xfrm>
        </p:spPr>
      </p:pic>
    </p:spTree>
    <p:extLst>
      <p:ext uri="{BB962C8B-B14F-4D97-AF65-F5344CB8AC3E}">
        <p14:creationId xmlns:p14="http://schemas.microsoft.com/office/powerpoint/2010/main" val="314274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3AF1-A4F0-45EA-B5D7-AD73F0A2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test2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8120BEC7-5BF7-4738-B73E-F7E065E4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66" y="41620"/>
            <a:ext cx="7827034" cy="6816380"/>
          </a:xfrm>
        </p:spPr>
      </p:pic>
    </p:spTree>
    <p:extLst>
      <p:ext uri="{BB962C8B-B14F-4D97-AF65-F5344CB8AC3E}">
        <p14:creationId xmlns:p14="http://schemas.microsoft.com/office/powerpoint/2010/main" val="28444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D3C76-5A82-41ED-986A-CA1B657F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57755" cy="3637532"/>
          </a:xfrm>
        </p:spPr>
        <p:txBody>
          <a:bodyPr/>
          <a:lstStyle/>
          <a:p>
            <a:r>
              <a:rPr lang="en-US" altLang="ko-KR" dirty="0"/>
              <a:t>P1 : Converting Character to ASCII Code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8DA384E-7A88-4FC0-9689-283F3949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53" y="365125"/>
            <a:ext cx="7517847" cy="6345112"/>
          </a:xfrm>
        </p:spPr>
      </p:pic>
    </p:spTree>
    <p:extLst>
      <p:ext uri="{BB962C8B-B14F-4D97-AF65-F5344CB8AC3E}">
        <p14:creationId xmlns:p14="http://schemas.microsoft.com/office/powerpoint/2010/main" val="97769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8678-CDA7-45E9-96AE-3986B60B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 : Converting Characters to Opposite Case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DFEC79-8CE8-4731-972A-2863EDD74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07" y="1064535"/>
            <a:ext cx="5089585" cy="5793465"/>
          </a:xfrm>
        </p:spPr>
      </p:pic>
    </p:spTree>
    <p:extLst>
      <p:ext uri="{BB962C8B-B14F-4D97-AF65-F5344CB8AC3E}">
        <p14:creationId xmlns:p14="http://schemas.microsoft.com/office/powerpoint/2010/main" val="138325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B3772-5156-4682-B227-6A3AC58A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P3 : Split Korean Characters into “First”, “Neutral” and “Final” Characters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D47EDCA-1E83-44D9-8541-829069C91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557074"/>
            <a:ext cx="8292860" cy="5300926"/>
          </a:xfrm>
        </p:spPr>
      </p:pic>
    </p:spTree>
    <p:extLst>
      <p:ext uri="{BB962C8B-B14F-4D97-AF65-F5344CB8AC3E}">
        <p14:creationId xmlns:p14="http://schemas.microsoft.com/office/powerpoint/2010/main" val="94239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88417-4EBB-48B5-BD0C-DD28E176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P4 : Find out the range of the return values</a:t>
            </a:r>
            <a:endParaRPr lang="ko-KR" altLang="en-US" sz="40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DC00392-32A0-4A31-8684-848503A5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4663"/>
            <a:ext cx="4370782" cy="482867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12E7EF4-984B-48DE-A0C5-ABDF9E7E9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36" y="1014662"/>
            <a:ext cx="4370781" cy="482867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8E014F6-994F-4CBF-8A2F-D3CA828871DE}"/>
              </a:ext>
            </a:extLst>
          </p:cNvPr>
          <p:cNvSpPr txBox="1">
            <a:spLocks/>
          </p:cNvSpPr>
          <p:nvPr/>
        </p:nvSpPr>
        <p:spPr>
          <a:xfrm>
            <a:off x="733927" y="5638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월은 시작이 </a:t>
            </a:r>
            <a:r>
              <a:rPr lang="en-US" altLang="ko-KR" sz="2800" dirty="0"/>
              <a:t>0</a:t>
            </a:r>
            <a:r>
              <a:rPr lang="ko-KR" altLang="en-US" sz="2800" dirty="0"/>
              <a:t>부터 시작이기 때문에 </a:t>
            </a:r>
            <a:r>
              <a:rPr lang="en-US" altLang="ko-KR" sz="2800" dirty="0"/>
              <a:t>2</a:t>
            </a:r>
            <a:r>
              <a:rPr lang="ko-KR" altLang="en-US" sz="2800" dirty="0"/>
              <a:t>가 </a:t>
            </a:r>
            <a:r>
              <a:rPr lang="en-US" altLang="ko-KR" sz="2800" dirty="0"/>
              <a:t>3</a:t>
            </a:r>
            <a:r>
              <a:rPr lang="ko-KR" altLang="en-US" sz="2800" dirty="0"/>
              <a:t>월이 되었고</a:t>
            </a:r>
            <a:endParaRPr lang="en-US" altLang="ko-KR" sz="2800" dirty="0"/>
          </a:p>
          <a:p>
            <a:r>
              <a:rPr lang="ko-KR" altLang="en-US" sz="2800" dirty="0"/>
              <a:t>일요일이 </a:t>
            </a:r>
            <a:r>
              <a:rPr lang="en-US" altLang="ko-KR" sz="2800" dirty="0"/>
              <a:t>1</a:t>
            </a:r>
            <a:r>
              <a:rPr lang="ko-KR" altLang="en-US" sz="2800" dirty="0"/>
              <a:t>부터 시작해서 목요일이라 </a:t>
            </a:r>
            <a:r>
              <a:rPr lang="en-US" altLang="ko-KR" sz="2800" dirty="0"/>
              <a:t>5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096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DC114-2CBE-477E-AF35-B05E035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 : Try this with the other parameters such as </a:t>
            </a:r>
            <a:r>
              <a:rPr lang="en-US" altLang="ko-KR" dirty="0" err="1"/>
              <a:t>Calendar.Hour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7431F95-FA2F-4CD4-89D6-06EDB0EE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67" y="1600547"/>
            <a:ext cx="5778665" cy="5257453"/>
          </a:xfrm>
        </p:spPr>
      </p:pic>
    </p:spTree>
    <p:extLst>
      <p:ext uri="{BB962C8B-B14F-4D97-AF65-F5344CB8AC3E}">
        <p14:creationId xmlns:p14="http://schemas.microsoft.com/office/powerpoint/2010/main" val="409847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EA199-A9CC-4CEC-9531-08E4EC6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P6 : Calendar Application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6894E4-06E1-400F-A614-71493DF7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47" y="1602693"/>
            <a:ext cx="5776306" cy="5255307"/>
          </a:xfrm>
        </p:spPr>
      </p:pic>
    </p:spTree>
    <p:extLst>
      <p:ext uri="{BB962C8B-B14F-4D97-AF65-F5344CB8AC3E}">
        <p14:creationId xmlns:p14="http://schemas.microsoft.com/office/powerpoint/2010/main" val="415950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153</Words>
  <Application>Microsoft Office PowerPoint</Application>
  <PresentationFormat>와이드스크린</PresentationFormat>
  <Paragraphs>24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자바기본프로그래밍 3강</vt:lpstr>
      <vt:lpstr>3일차 test1</vt:lpstr>
      <vt:lpstr>3일차 test2</vt:lpstr>
      <vt:lpstr>P1 : Converting Character to ASCII Code</vt:lpstr>
      <vt:lpstr>P2 : Converting Characters to Opposite Case</vt:lpstr>
      <vt:lpstr>P3 : Split Korean Characters into “First”, “Neutral” and “Final” Characters</vt:lpstr>
      <vt:lpstr>P4 : Find out the range of the return values</vt:lpstr>
      <vt:lpstr>P5 : Try this with the other parameters such as Calendar.Hour</vt:lpstr>
      <vt:lpstr>P6 : Calendar Application</vt:lpstr>
      <vt:lpstr>P7: Calendar Application 2</vt:lpstr>
      <vt:lpstr>P8: Calendar Application 3</vt:lpstr>
      <vt:lpstr>P9: add “z Z” at the end of dateFormat and print the time again</vt:lpstr>
      <vt:lpstr>P10 : Explain the reason why this exception occurred</vt:lpstr>
      <vt:lpstr>P11 : Currency Converter</vt:lpstr>
      <vt:lpstr>P12 : Temperature Converter</vt:lpstr>
      <vt:lpstr>P14 : Article before Consonant and Vowel</vt:lpstr>
      <vt:lpstr>P15 : Calculator</vt:lpstr>
      <vt:lpstr>HW01-P1 : Fibonacci Number</vt:lpstr>
      <vt:lpstr>HW01-P2 : Grade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자바기본프로그래밍 1강</dc:title>
  <dc:creator>a</dc:creator>
  <cp:lastModifiedBy>이동현</cp:lastModifiedBy>
  <cp:revision>37</cp:revision>
  <dcterms:created xsi:type="dcterms:W3CDTF">2021-03-15T04:38:31Z</dcterms:created>
  <dcterms:modified xsi:type="dcterms:W3CDTF">2021-03-29T02:07:46Z</dcterms:modified>
</cp:coreProperties>
</file>