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5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2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4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5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7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2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자바기본프로그래밍 </a:t>
            </a:r>
            <a:r>
              <a:rPr lang="en-US" altLang="ko-KR" dirty="0"/>
              <a:t>4</a:t>
            </a:r>
            <a:r>
              <a:rPr lang="ko-KR" altLang="en-US" dirty="0"/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Kopo30 </a:t>
            </a:r>
            <a:r>
              <a:rPr lang="ko-KR" altLang="en-US" dirty="0"/>
              <a:t>이동현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843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81EE2-0FBE-4079-B578-3D5B676F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P8 : Permutation</a:t>
            </a:r>
            <a:endParaRPr lang="ko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00E5CED1-331F-4EFD-87EB-F482258CD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9" y="1347642"/>
            <a:ext cx="4986183" cy="5508545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85C700C-E55D-4D01-BC74-EFA834DF6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27" y="0"/>
            <a:ext cx="6207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0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81EE2-0FBE-4079-B578-3D5B676F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P9 : Combination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A472A70-7B37-48FC-9685-7E0644AF8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0" y="1027906"/>
            <a:ext cx="6659860" cy="5762255"/>
          </a:xfrm>
        </p:spPr>
      </p:pic>
    </p:spTree>
    <p:extLst>
      <p:ext uri="{BB962C8B-B14F-4D97-AF65-F5344CB8AC3E}">
        <p14:creationId xmlns:p14="http://schemas.microsoft.com/office/powerpoint/2010/main" val="133300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81EE2-0FBE-4079-B578-3D5B676F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P10 : Multiplication Table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4F3E553-3173-4D74-A3C5-593F900D7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60" y="1278276"/>
            <a:ext cx="5791200" cy="5579724"/>
          </a:xfrm>
        </p:spPr>
      </p:pic>
    </p:spTree>
    <p:extLst>
      <p:ext uri="{BB962C8B-B14F-4D97-AF65-F5344CB8AC3E}">
        <p14:creationId xmlns:p14="http://schemas.microsoft.com/office/powerpoint/2010/main" val="134769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81EE2-0FBE-4079-B578-3D5B676F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P11 : Fibonacci Sequence</a:t>
            </a:r>
            <a:endParaRPr lang="ko-KR" altLang="en-US" dirty="0"/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99D36B46-6288-4BF7-9F34-899B1E4A0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77" y="1300546"/>
            <a:ext cx="5053445" cy="55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81EE2-0FBE-4079-B578-3D5B676F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HW02-P1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Decoding</a:t>
            </a:r>
            <a:r>
              <a:rPr lang="ko-KR" altLang="en-US" dirty="0"/>
              <a:t> </a:t>
            </a:r>
            <a:r>
              <a:rPr lang="en-US" altLang="ko-KR" dirty="0"/>
              <a:t>Program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81F3D3-4FE9-4FF2-B3F2-100C81DBB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11" y="1027905"/>
            <a:ext cx="6093877" cy="5837241"/>
          </a:xfrm>
        </p:spPr>
      </p:pic>
    </p:spTree>
    <p:extLst>
      <p:ext uri="{BB962C8B-B14F-4D97-AF65-F5344CB8AC3E}">
        <p14:creationId xmlns:p14="http://schemas.microsoft.com/office/powerpoint/2010/main" val="215579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81EE2-0FBE-4079-B578-3D5B676F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HW02-P2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Time Calculator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4581A2D-E872-476F-B164-1C14B6D24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95" y="1401581"/>
            <a:ext cx="5696312" cy="5456419"/>
          </a:xfrm>
        </p:spPr>
      </p:pic>
    </p:spTree>
    <p:extLst>
      <p:ext uri="{BB962C8B-B14F-4D97-AF65-F5344CB8AC3E}">
        <p14:creationId xmlns:p14="http://schemas.microsoft.com/office/powerpoint/2010/main" val="230718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30B50-DFE6-476D-B8D1-38B84AA7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Q1 : Explain the meaning of the 12nd 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56337-298B-426D-B786-1BF24141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 static void print(String text)</a:t>
            </a:r>
          </a:p>
          <a:p>
            <a:r>
              <a:rPr lang="en-US" altLang="ko-KR" dirty="0"/>
              <a:t>Public</a:t>
            </a:r>
            <a:r>
              <a:rPr lang="ko-KR" altLang="en-US" dirty="0"/>
              <a:t>은 접근제어자로 어느 곳 에서든 해당 객체를 참조할 수 있다는 의미입니다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Static</a:t>
            </a:r>
            <a:r>
              <a:rPr lang="ko-KR" altLang="en-US" dirty="0"/>
              <a:t>은 이 함수가 정적 함수임을 의미하고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void</a:t>
            </a:r>
            <a:r>
              <a:rPr lang="ko-KR" altLang="en-US" dirty="0"/>
              <a:t>는 리턴 되는 값이 없습니다</a:t>
            </a:r>
            <a:r>
              <a:rPr lang="en-US" altLang="ko-KR" dirty="0"/>
              <a:t>. </a:t>
            </a:r>
            <a:r>
              <a:rPr lang="ko-KR" altLang="en-US" dirty="0"/>
              <a:t>해당 함수가 종료된 후 호출한 부분으로 이동할 뿐이다</a:t>
            </a:r>
            <a:r>
              <a:rPr lang="en-US" altLang="ko-KR" dirty="0"/>
              <a:t>. Void </a:t>
            </a:r>
            <a:r>
              <a:rPr lang="ko-KR" altLang="en-US" dirty="0"/>
              <a:t>자리에 </a:t>
            </a:r>
            <a:r>
              <a:rPr lang="en-US" altLang="ko-KR" dirty="0"/>
              <a:t>int</a:t>
            </a:r>
            <a:r>
              <a:rPr lang="ko-KR" altLang="en-US" dirty="0"/>
              <a:t>를 넣을 경우 어떠한 처리를 실행한 후 정수형 데이터를 돌려보내겠다는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괄호안의 </a:t>
            </a:r>
            <a:r>
              <a:rPr lang="en-US" altLang="ko-KR" dirty="0"/>
              <a:t>String text</a:t>
            </a:r>
            <a:r>
              <a:rPr lang="ko-KR" altLang="en-US" dirty="0"/>
              <a:t>은 문자열을 의미하고 </a:t>
            </a:r>
            <a:r>
              <a:rPr lang="en-US" altLang="ko-KR" dirty="0"/>
              <a:t>text</a:t>
            </a:r>
            <a:r>
              <a:rPr lang="ko-KR" altLang="en-US" dirty="0"/>
              <a:t>는 단순한 변수명이다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83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BCD51-768C-4D93-8D3C-16DD1A10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 : Printing a Name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17E70C1-1BAF-4AEA-814E-6DAA064B4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29" y="365125"/>
            <a:ext cx="5877171" cy="6492875"/>
          </a:xfrm>
        </p:spPr>
      </p:pic>
    </p:spTree>
    <p:extLst>
      <p:ext uri="{BB962C8B-B14F-4D97-AF65-F5344CB8AC3E}">
        <p14:creationId xmlns:p14="http://schemas.microsoft.com/office/powerpoint/2010/main" val="389218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CFBA9-4CD8-467D-B38C-8243DF73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 : Try changing the values for the static final variables in main function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3F8BE1B-8B93-4DAB-B166-AA4CF556B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14" y="1690688"/>
            <a:ext cx="7225145" cy="5418859"/>
          </a:xfrm>
        </p:spPr>
      </p:pic>
    </p:spTree>
    <p:extLst>
      <p:ext uri="{BB962C8B-B14F-4D97-AF65-F5344CB8AC3E}">
        <p14:creationId xmlns:p14="http://schemas.microsoft.com/office/powerpoint/2010/main" val="121745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E4806-2DBA-41A0-BE8E-4975C581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0825"/>
            <a:ext cx="10515600" cy="1325563"/>
          </a:xfrm>
        </p:spPr>
        <p:txBody>
          <a:bodyPr/>
          <a:lstStyle/>
          <a:p>
            <a:r>
              <a:rPr lang="en-US" altLang="ko-KR" dirty="0"/>
              <a:t>P3 : Printing a Name 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1FE996-987D-4051-B1CB-FAA638AA2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51" y="602673"/>
            <a:ext cx="5662149" cy="6255327"/>
          </a:xfrm>
        </p:spPr>
      </p:pic>
    </p:spTree>
    <p:extLst>
      <p:ext uri="{BB962C8B-B14F-4D97-AF65-F5344CB8AC3E}">
        <p14:creationId xmlns:p14="http://schemas.microsoft.com/office/powerpoint/2010/main" val="344083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1E921-7D2B-4680-9851-8E282509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P4 : Calculator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651E36D-4B2E-4AAA-BF04-761CA9958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1430770"/>
            <a:ext cx="4987636" cy="5510150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65D9FA4-4B24-49D0-B8F8-3B8A93FC9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27" y="0"/>
            <a:ext cx="6207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1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B8490-85E0-4E3D-A8C8-67B5E618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P5 : Multiplication Table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B5BA711-4D8B-41A4-B573-2073A7BC2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44" y="1429811"/>
            <a:ext cx="4913447" cy="5428189"/>
          </a:xfrm>
        </p:spPr>
      </p:pic>
    </p:spTree>
    <p:extLst>
      <p:ext uri="{BB962C8B-B14F-4D97-AF65-F5344CB8AC3E}">
        <p14:creationId xmlns:p14="http://schemas.microsoft.com/office/powerpoint/2010/main" val="272405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81EE2-0FBE-4079-B578-3D5B676F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P6 : Calculator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B6C7218-3BC3-4642-B60E-9CD72FE4E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642"/>
            <a:ext cx="4977245" cy="5498671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1D52564-4D98-4A44-9EC6-126824041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27" y="0"/>
            <a:ext cx="6207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1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81EE2-0FBE-4079-B578-3D5B676F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P7 : Factorial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96EF709-AA7C-4A41-AF02-F0EAD8A24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9" y="1444337"/>
            <a:ext cx="4900298" cy="5413663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6FF31D0-0985-4E6D-A9A8-AA44EBA73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98" y="0"/>
            <a:ext cx="6207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0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147</Words>
  <Application>Microsoft Office PowerPoint</Application>
  <PresentationFormat>와이드스크린</PresentationFormat>
  <Paragraphs>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자바기본프로그래밍 4강</vt:lpstr>
      <vt:lpstr>Q1 : Explain the meaning of the 12nd line</vt:lpstr>
      <vt:lpstr>P1 : Printing a Name</vt:lpstr>
      <vt:lpstr>P2 : Try changing the values for the static final variables in main function</vt:lpstr>
      <vt:lpstr>P3 : Printing a Name 2</vt:lpstr>
      <vt:lpstr>P4 : Calculator</vt:lpstr>
      <vt:lpstr>P5 : Multiplication Table</vt:lpstr>
      <vt:lpstr>P6 : Calculator</vt:lpstr>
      <vt:lpstr>P7 : Factorial</vt:lpstr>
      <vt:lpstr>P8 : Permutation</vt:lpstr>
      <vt:lpstr>P9 : Combination</vt:lpstr>
      <vt:lpstr>P10 : Multiplication Table</vt:lpstr>
      <vt:lpstr>P11 : Fibonacci Sequence</vt:lpstr>
      <vt:lpstr>HW02-P1 : Encoding and Decoding Program</vt:lpstr>
      <vt:lpstr>HW02-P2 : Time Calculator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자바기본프로그래밍 1강</dc:title>
  <dc:creator>a</dc:creator>
  <cp:lastModifiedBy>이동현</cp:lastModifiedBy>
  <cp:revision>47</cp:revision>
  <dcterms:created xsi:type="dcterms:W3CDTF">2021-03-15T04:38:31Z</dcterms:created>
  <dcterms:modified xsi:type="dcterms:W3CDTF">2021-03-29T03:31:23Z</dcterms:modified>
</cp:coreProperties>
</file>