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7" r:id="rId20"/>
    <p:sldId id="288" r:id="rId21"/>
    <p:sldId id="289" r:id="rId22"/>
    <p:sldId id="28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5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2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2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1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4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5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7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8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62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자바기본프로그래밍 </a:t>
            </a:r>
            <a:r>
              <a:rPr lang="en-US" altLang="ko-KR" dirty="0"/>
              <a:t>5</a:t>
            </a:r>
            <a:r>
              <a:rPr lang="ko-KR" altLang="en-US" dirty="0"/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Kopo30 </a:t>
            </a:r>
            <a:r>
              <a:rPr lang="ko-KR" altLang="en-US" dirty="0"/>
              <a:t>이동현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843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B2A5C-D2D6-4392-AB14-F032DF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P4 : Explain the meaning of the 12nd 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4690D-9168-4897-908C-8D2DB3B5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Character(String name, int age, int power)</a:t>
            </a:r>
            <a:r>
              <a:rPr lang="ko-KR" altLang="en-US" dirty="0"/>
              <a:t>는 캐릭터라는 </a:t>
            </a:r>
            <a:r>
              <a:rPr lang="en-US" altLang="ko-KR" dirty="0"/>
              <a:t>public class</a:t>
            </a:r>
            <a:r>
              <a:rPr lang="ko-KR" altLang="en-US" dirty="0"/>
              <a:t>의 </a:t>
            </a:r>
            <a:r>
              <a:rPr lang="en-US" altLang="ko-KR" dirty="0"/>
              <a:t>constructor</a:t>
            </a:r>
            <a:r>
              <a:rPr lang="ko-KR" altLang="en-US" dirty="0"/>
              <a:t>를 지정한 것이다</a:t>
            </a:r>
            <a:r>
              <a:rPr lang="en-US" altLang="ko-KR" dirty="0"/>
              <a:t>. Public character</a:t>
            </a:r>
            <a:r>
              <a:rPr lang="ko-KR" altLang="en-US" dirty="0"/>
              <a:t>는 </a:t>
            </a:r>
            <a:r>
              <a:rPr lang="en-US" altLang="ko-KR" dirty="0"/>
              <a:t>name, age, power</a:t>
            </a:r>
            <a:r>
              <a:rPr lang="ko-KR" altLang="en-US" dirty="0"/>
              <a:t>순으로 </a:t>
            </a:r>
            <a:r>
              <a:rPr lang="ko-KR" altLang="en-US" dirty="0" err="1"/>
              <a:t>작성해야한다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Character </a:t>
            </a:r>
            <a:r>
              <a:rPr lang="en-US" altLang="ko-KR" dirty="0" err="1"/>
              <a:t>character</a:t>
            </a:r>
            <a:r>
              <a:rPr lang="en-US" altLang="ko-KR" dirty="0"/>
              <a:t> = new Character(Kim, 20, 900)</a:t>
            </a:r>
          </a:p>
        </p:txBody>
      </p:sp>
    </p:spTree>
    <p:extLst>
      <p:ext uri="{BB962C8B-B14F-4D97-AF65-F5344CB8AC3E}">
        <p14:creationId xmlns:p14="http://schemas.microsoft.com/office/powerpoint/2010/main" val="396621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B2A5C-D2D6-4392-AB14-F032DF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P5 : Inner Class Example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15064F-BF07-42E3-BEFC-7149A3097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1" y="1301117"/>
            <a:ext cx="4776716" cy="5556882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FF6EDA5-FF96-440E-B9EA-D96026C56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870" y="1301117"/>
            <a:ext cx="4776718" cy="555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0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B2A5C-D2D6-4392-AB14-F032DF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P6 : Regarding as P3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59E922-3BE0-45BF-A348-8077571D6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5" y="1527657"/>
            <a:ext cx="4722125" cy="5493375"/>
          </a:xfrm>
        </p:spPr>
      </p:pic>
    </p:spTree>
    <p:extLst>
      <p:ext uri="{BB962C8B-B14F-4D97-AF65-F5344CB8AC3E}">
        <p14:creationId xmlns:p14="http://schemas.microsoft.com/office/powerpoint/2010/main" val="379720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B2A5C-D2D6-4392-AB14-F032DF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P7 : Descriptive Statistics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DC0FD1-1492-4FD3-B066-5D513C066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7816"/>
            <a:ext cx="6096000" cy="5369294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FDC7DA3-78ED-4878-828A-052E1B2FC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8706"/>
            <a:ext cx="6096000" cy="53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8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B2A5C-D2D6-4392-AB14-F032DF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Q6 : Explain “Overload” and “Override”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4690D-9168-4897-908C-8D2DB3B5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오버로딩이란</a:t>
            </a:r>
            <a:r>
              <a:rPr lang="ko-KR" altLang="en-US" dirty="0"/>
              <a:t> 두 </a:t>
            </a:r>
            <a:r>
              <a:rPr lang="ko-KR" altLang="en-US" dirty="0" err="1"/>
              <a:t>매서드가</a:t>
            </a:r>
            <a:r>
              <a:rPr lang="ko-KR" altLang="en-US" dirty="0"/>
              <a:t> 같은 이름을 갖고 있으나 인자의 수나 자료형이 다른 경우를 말한다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오버라이딩이란</a:t>
            </a:r>
            <a:r>
              <a:rPr lang="ko-KR" altLang="en-US" dirty="0"/>
              <a:t> 상속 관계에 있는 클래스 간에 같은 이름의 </a:t>
            </a:r>
            <a:r>
              <a:rPr lang="ko-KR" altLang="en-US" dirty="0" err="1"/>
              <a:t>매서드를</a:t>
            </a:r>
            <a:r>
              <a:rPr lang="ko-KR" altLang="en-US" dirty="0"/>
              <a:t> 정의하는 것을 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Public class Shape</a:t>
            </a:r>
            <a:r>
              <a:rPr lang="ko-KR" altLang="en-US" dirty="0"/>
              <a:t>를 </a:t>
            </a:r>
            <a:r>
              <a:rPr lang="ko-KR" altLang="en-US" dirty="0" err="1"/>
              <a:t>오버라이딩</a:t>
            </a:r>
            <a:r>
              <a:rPr lang="ko-KR" altLang="en-US" dirty="0"/>
              <a:t> 하려면 </a:t>
            </a:r>
            <a:r>
              <a:rPr lang="en-US" altLang="ko-KR" dirty="0"/>
              <a:t>Public class Square extends Shape</a:t>
            </a:r>
            <a:r>
              <a:rPr lang="ko-KR" altLang="en-US" dirty="0"/>
              <a:t>로 뒤에 </a:t>
            </a:r>
            <a:r>
              <a:rPr lang="en-US" altLang="ko-KR" dirty="0"/>
              <a:t>extends</a:t>
            </a:r>
            <a:r>
              <a:rPr lang="ko-KR" altLang="en-US" dirty="0"/>
              <a:t>하고 </a:t>
            </a:r>
            <a:r>
              <a:rPr lang="ko-KR" altLang="en-US" dirty="0" err="1"/>
              <a:t>오버라이딩</a:t>
            </a:r>
            <a:r>
              <a:rPr lang="ko-KR" altLang="en-US" dirty="0"/>
              <a:t> 할 클래스 이름</a:t>
            </a:r>
            <a:r>
              <a:rPr lang="en-US" altLang="ko-KR" dirty="0"/>
              <a:t>Shape</a:t>
            </a:r>
            <a:r>
              <a:rPr lang="ko-KR" altLang="en-US" dirty="0"/>
              <a:t>를 적으면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333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B2A5C-D2D6-4392-AB14-F032DF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Q7 : Explain the difference between “Abstract Class” and “Interface”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4690D-9168-4897-908C-8D2DB3B5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(abstract class)</a:t>
            </a:r>
            <a:r>
              <a:rPr lang="ko-KR" altLang="en-US" dirty="0"/>
              <a:t>는 클래스 </a:t>
            </a:r>
            <a:r>
              <a:rPr lang="ko-KR" altLang="en-US" dirty="0" err="1"/>
              <a:t>구현부</a:t>
            </a:r>
            <a:r>
              <a:rPr lang="ko-KR" altLang="en-US" dirty="0"/>
              <a:t> 내부에 추상 </a:t>
            </a:r>
            <a:r>
              <a:rPr lang="ko-KR" altLang="en-US" dirty="0" err="1"/>
              <a:t>매서드가</a:t>
            </a:r>
            <a:r>
              <a:rPr lang="ko-KR" altLang="en-US" dirty="0"/>
              <a:t> 하나 이상 포함되거나 </a:t>
            </a:r>
            <a:r>
              <a:rPr lang="en-US" altLang="ko-KR" dirty="0"/>
              <a:t>abstract</a:t>
            </a:r>
            <a:r>
              <a:rPr lang="ko-KR" altLang="en-US" dirty="0"/>
              <a:t>로 정의된 경우를 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Interface</a:t>
            </a:r>
            <a:r>
              <a:rPr lang="ko-KR" altLang="en-US" dirty="0"/>
              <a:t>는 모든 </a:t>
            </a:r>
            <a:r>
              <a:rPr lang="ko-KR" altLang="en-US" dirty="0" err="1"/>
              <a:t>매서드가</a:t>
            </a:r>
            <a:r>
              <a:rPr lang="ko-KR" altLang="en-US" dirty="0"/>
              <a:t> 추상 </a:t>
            </a:r>
            <a:r>
              <a:rPr lang="ko-KR" altLang="en-US" dirty="0" err="1"/>
              <a:t>매서드인</a:t>
            </a:r>
            <a:r>
              <a:rPr lang="ko-KR" altLang="en-US" dirty="0"/>
              <a:t> 경우를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인터페이스는 추상 클래스보다 한 단계 더 추상화된 클래스라고 볼 수 있다</a:t>
            </a:r>
            <a:r>
              <a:rPr lang="en-US" altLang="ko-KR" dirty="0"/>
              <a:t>. </a:t>
            </a:r>
            <a:r>
              <a:rPr lang="ko-KR" altLang="en-US" dirty="0"/>
              <a:t>클래스가 인터페이스를 상속받을 때는 </a:t>
            </a:r>
            <a:r>
              <a:rPr lang="en-US" altLang="ko-KR" dirty="0"/>
              <a:t>implements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6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B2A5C-D2D6-4392-AB14-F032DF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P8 : Compose a program as above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1C25377-84F3-4CDA-B2E9-89942B19C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97290"/>
            <a:ext cx="4006363" cy="466071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F7829D-E9AC-4465-91FB-D897B281F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818" y="2197290"/>
            <a:ext cx="4006364" cy="466071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3902084-F301-4788-B149-D312D2F7BE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36" y="2197290"/>
            <a:ext cx="4006364" cy="466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08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B2A5C-D2D6-4392-AB14-F032DF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P9(Cont’d) : Course Registration Program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D7EC51-127A-400C-B1A2-5DE941738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16" y="1311604"/>
            <a:ext cx="6215966" cy="5474959"/>
          </a:xfrm>
        </p:spPr>
      </p:pic>
    </p:spTree>
    <p:extLst>
      <p:ext uri="{BB962C8B-B14F-4D97-AF65-F5344CB8AC3E}">
        <p14:creationId xmlns:p14="http://schemas.microsoft.com/office/powerpoint/2010/main" val="3217721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B2A5C-D2D6-4392-AB14-F032DF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P9 : Course Registration Program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1E0BD2-109B-4745-B798-AD10FF91D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32" y="1722155"/>
            <a:ext cx="5830955" cy="5135845"/>
          </a:xfrm>
        </p:spPr>
      </p:pic>
    </p:spTree>
    <p:extLst>
      <p:ext uri="{BB962C8B-B14F-4D97-AF65-F5344CB8AC3E}">
        <p14:creationId xmlns:p14="http://schemas.microsoft.com/office/powerpoint/2010/main" val="331820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B2A5C-D2D6-4392-AB14-F032DF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P10 : Reverse a Number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27D0F74-9DA5-4F87-80B3-9531FEF25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66" y="1073550"/>
            <a:ext cx="4972334" cy="5784450"/>
          </a:xfrm>
        </p:spPr>
      </p:pic>
    </p:spTree>
    <p:extLst>
      <p:ext uri="{BB962C8B-B14F-4D97-AF65-F5344CB8AC3E}">
        <p14:creationId xmlns:p14="http://schemas.microsoft.com/office/powerpoint/2010/main" val="145632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30B50-DFE6-476D-B8D1-38B84AA7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Q1 : What’s the difference between PP and OOP?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56337-298B-426D-B786-1BF24141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PP</a:t>
            </a:r>
            <a:r>
              <a:rPr lang="ko-KR" altLang="en-US" dirty="0"/>
              <a:t>는 절차적 프로그래밍이며</a:t>
            </a:r>
            <a:r>
              <a:rPr lang="en-US" altLang="ko-KR" dirty="0"/>
              <a:t>, </a:t>
            </a:r>
            <a:r>
              <a:rPr lang="ko-KR" altLang="en-US" dirty="0"/>
              <a:t>절차적으로 순서에 맞게 처음부터 하나씩 코드를 구성한다는 뜻이다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OOP</a:t>
            </a:r>
            <a:r>
              <a:rPr lang="ko-KR" altLang="en-US" dirty="0"/>
              <a:t>는 객체지향 프로그래밍으로 객체의 관점에서 프로그래밍 하는 것을 의미하며</a:t>
            </a:r>
            <a:r>
              <a:rPr lang="en-US" altLang="ko-KR" dirty="0"/>
              <a:t>, </a:t>
            </a:r>
            <a:r>
              <a:rPr lang="ko-KR" altLang="en-US" dirty="0"/>
              <a:t>객체들의 유기적인 관계를 통해서 프로세스가 진행된다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둘을 나누는 기준은 먼저 캡슐화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r>
              <a:rPr lang="en-US" altLang="ko-KR" dirty="0"/>
              <a:t>, </a:t>
            </a:r>
            <a:r>
              <a:rPr lang="ko-KR" altLang="en-US" dirty="0"/>
              <a:t>클래스 상속을 지원하는지가 첫번째이고</a:t>
            </a:r>
            <a:r>
              <a:rPr lang="en-US" altLang="ko-KR" dirty="0"/>
              <a:t>, </a:t>
            </a:r>
            <a:r>
              <a:rPr lang="ko-KR" altLang="en-US" dirty="0"/>
              <a:t>데이터 접근 제한을 걸 수 있는지가 둘을 나누는 기준이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8838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B2A5C-D2D6-4392-AB14-F032DF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P11 : Reverse a String</a:t>
            </a:r>
            <a:endParaRPr lang="ko-KR" altLang="en-US" dirty="0"/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E17A568B-A543-4FE1-B39A-D06B046B7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507" y="1733982"/>
            <a:ext cx="4644986" cy="5124018"/>
          </a:xfrm>
        </p:spPr>
      </p:pic>
    </p:spTree>
    <p:extLst>
      <p:ext uri="{BB962C8B-B14F-4D97-AF65-F5344CB8AC3E}">
        <p14:creationId xmlns:p14="http://schemas.microsoft.com/office/powerpoint/2010/main" val="1451113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B2A5C-D2D6-4392-AB14-F032DF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P12 : Finding the Nearest Number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4BDEA5-3A19-423A-8C75-A84A2BEAD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69"/>
          <a:stretch/>
        </p:blipFill>
        <p:spPr>
          <a:xfrm>
            <a:off x="1311283" y="2536347"/>
            <a:ext cx="9569433" cy="4321653"/>
          </a:xfrm>
        </p:spPr>
      </p:pic>
    </p:spTree>
    <p:extLst>
      <p:ext uri="{BB962C8B-B14F-4D97-AF65-F5344CB8AC3E}">
        <p14:creationId xmlns:p14="http://schemas.microsoft.com/office/powerpoint/2010/main" val="1120470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B2A5C-D2D6-4392-AB14-F032DF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P13 : Unit Converter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A1BA6D-1158-4CC2-8D6A-0D902D7FC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46" y="1493995"/>
            <a:ext cx="5613708" cy="5364005"/>
          </a:xfrm>
        </p:spPr>
      </p:pic>
    </p:spTree>
    <p:extLst>
      <p:ext uri="{BB962C8B-B14F-4D97-AF65-F5344CB8AC3E}">
        <p14:creationId xmlns:p14="http://schemas.microsoft.com/office/powerpoint/2010/main" val="401330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30B50-DFE6-476D-B8D1-38B84AA7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Q2 : What’s the difference between “Class” and “Object”?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56337-298B-426D-B786-1BF24141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는 객체를 만들어 내기 위한 설계도로 연관되어 있는 변수와 메서드의 집합이다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Object</a:t>
            </a:r>
            <a:r>
              <a:rPr lang="ko-KR" altLang="en-US" dirty="0"/>
              <a:t>는 소프트웨어 세계에 구현할 대상으로 클래스에 선언된 모양 그대로 생성된 실체이다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47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B2A5C-D2D6-4392-AB14-F032DF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Q3 : How do we call the functions?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4690D-9168-4897-908C-8D2DB3B5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PrintClass</a:t>
            </a:r>
            <a:r>
              <a:rPr lang="en-US" altLang="ko-KR" dirty="0"/>
              <a:t> pc = new </a:t>
            </a:r>
            <a:r>
              <a:rPr lang="en-US" altLang="ko-KR" dirty="0" err="1"/>
              <a:t>PrintClass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pc.printInteger</a:t>
            </a:r>
            <a:r>
              <a:rPr lang="en-US" altLang="ko-KR" dirty="0"/>
              <a:t>(int n)</a:t>
            </a:r>
          </a:p>
          <a:p>
            <a:r>
              <a:rPr lang="en-US" altLang="ko-KR" dirty="0" err="1"/>
              <a:t>pc.printAdd</a:t>
            </a:r>
            <a:r>
              <a:rPr lang="en-US" altLang="ko-KR" dirty="0"/>
              <a:t>(int a, int b)</a:t>
            </a:r>
            <a:r>
              <a:rPr lang="ko-KR" altLang="en-US" dirty="0"/>
              <a:t>로 사용할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489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B2A5C-D2D6-4392-AB14-F032DF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Q4 : Explain “Class”, “Object” and “Instance”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4690D-9168-4897-908C-8D2DB3B5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는 객체를 만들어 내기 위한 설계도로 연관되어 있는 변수와 메서드의 집합이다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Object</a:t>
            </a:r>
            <a:r>
              <a:rPr lang="ko-KR" altLang="en-US" dirty="0"/>
              <a:t>는 소프트웨어 세계에서 구현할 대상으로 클래스에 선언된 모양 그대로 생성된 실체를 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Instance</a:t>
            </a:r>
            <a:r>
              <a:rPr lang="ko-KR" altLang="en-US" dirty="0"/>
              <a:t>는 객체를 소프트웨어에 </a:t>
            </a:r>
            <a:r>
              <a:rPr lang="ko-KR" altLang="en-US" dirty="0" err="1"/>
              <a:t>실체화하면</a:t>
            </a:r>
            <a:r>
              <a:rPr lang="ko-KR" altLang="en-US" dirty="0"/>
              <a:t> 그것을 인스턴스라고 부른다</a:t>
            </a:r>
            <a:r>
              <a:rPr lang="en-US" altLang="ko-KR" dirty="0"/>
              <a:t>. </a:t>
            </a:r>
            <a:r>
              <a:rPr lang="ko-KR" altLang="en-US" dirty="0"/>
              <a:t>실체화된 인스턴스는 메모리에 할당된다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88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B2A5C-D2D6-4392-AB14-F032DF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Q5 : Explain “Method” and “Function”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4690D-9168-4897-908C-8D2DB3B5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는 함수처럼 어떠한 기능을 수행하지만 함수와의 차이가 있다면 </a:t>
            </a:r>
            <a:r>
              <a:rPr lang="ko-KR" altLang="en-US" dirty="0" err="1"/>
              <a:t>매서드는</a:t>
            </a:r>
            <a:r>
              <a:rPr lang="ko-KR" altLang="en-US" dirty="0"/>
              <a:t> 클래스 및 객체와 연관되어 있는 함수이다</a:t>
            </a:r>
            <a:r>
              <a:rPr lang="en-US" altLang="ko-KR" dirty="0"/>
              <a:t>. </a:t>
            </a:r>
            <a:r>
              <a:rPr lang="ko-KR" altLang="en-US" dirty="0"/>
              <a:t>클래스 내에 선언되어 있는 함수가 </a:t>
            </a:r>
            <a:r>
              <a:rPr lang="ko-KR" altLang="en-US" dirty="0" err="1"/>
              <a:t>매서드이며</a:t>
            </a:r>
            <a:r>
              <a:rPr lang="en-US" altLang="ko-KR" dirty="0"/>
              <a:t>, </a:t>
            </a:r>
            <a:r>
              <a:rPr lang="ko-KR" altLang="en-US" dirty="0"/>
              <a:t>즉 클래스 및 객체와 연관되어 있는 것이라면 </a:t>
            </a:r>
            <a:r>
              <a:rPr lang="ko-KR" altLang="en-US" dirty="0" err="1"/>
              <a:t>매서드고</a:t>
            </a:r>
            <a:r>
              <a:rPr lang="en-US" altLang="ko-KR" dirty="0"/>
              <a:t>, </a:t>
            </a:r>
            <a:r>
              <a:rPr lang="ko-KR" altLang="en-US" dirty="0"/>
              <a:t>그것들과 상관없이 독립적으로 존재하는 것은 </a:t>
            </a:r>
            <a:r>
              <a:rPr lang="en-US" altLang="ko-KR" dirty="0"/>
              <a:t>Function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함수가 </a:t>
            </a:r>
            <a:r>
              <a:rPr lang="ko-KR" altLang="en-US" dirty="0" err="1"/>
              <a:t>매서드보다</a:t>
            </a:r>
            <a:r>
              <a:rPr lang="ko-KR" altLang="en-US" dirty="0"/>
              <a:t> 더 큰 개념이다</a:t>
            </a:r>
            <a:r>
              <a:rPr lang="en-US" altLang="ko-KR" dirty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78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B2A5C-D2D6-4392-AB14-F032DF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 : Constructor Example</a:t>
            </a:r>
            <a:endParaRPr lang="ko-KR" altLang="en-US" dirty="0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59844E5E-608B-44C9-8F53-4A14285EB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82" b="42946"/>
          <a:stretch/>
        </p:blipFill>
        <p:spPr>
          <a:xfrm>
            <a:off x="304799" y="2161585"/>
            <a:ext cx="4379495" cy="4058390"/>
          </a:xfr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C19FC95-4353-4BB1-9B45-432E1417C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9159"/>
            <a:ext cx="4868779" cy="53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8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B2A5C-D2D6-4392-AB14-F032DF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 : Creating Game Characters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C77A8ED-E080-4304-A56F-B949D928C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582"/>
            <a:ext cx="4986068" cy="550841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4F1FE18-085B-4706-BE1D-961A30712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268" y="1349582"/>
            <a:ext cx="4986068" cy="550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1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B2A5C-D2D6-4392-AB14-F032DF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P3 : Creating Game Characters 2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13A4BBD-6D86-47F0-8A9B-658F39379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4304"/>
            <a:ext cx="4951562" cy="5470297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8A6DA80-63AD-44B6-A283-AA29C7026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4304"/>
            <a:ext cx="4945587" cy="546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506</Words>
  <Application>Microsoft Office PowerPoint</Application>
  <PresentationFormat>와이드스크린</PresentationFormat>
  <Paragraphs>44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자바기본프로그래밍 5강</vt:lpstr>
      <vt:lpstr>Q1 : What’s the difference between PP and OOP?</vt:lpstr>
      <vt:lpstr>Q2 : What’s the difference between “Class” and “Object”?</vt:lpstr>
      <vt:lpstr>Q3 : How do we call the functions?</vt:lpstr>
      <vt:lpstr>Q4 : Explain “Class”, “Object” and “Instance”</vt:lpstr>
      <vt:lpstr>Q5 : Explain “Method” and “Function”</vt:lpstr>
      <vt:lpstr>P1 : Constructor Example</vt:lpstr>
      <vt:lpstr>P2 : Creating Game Characters</vt:lpstr>
      <vt:lpstr>P3 : Creating Game Characters 2</vt:lpstr>
      <vt:lpstr>P4 : Explain the meaning of the 12nd line</vt:lpstr>
      <vt:lpstr>P5 : Inner Class Example</vt:lpstr>
      <vt:lpstr>P6 : Regarding as P3</vt:lpstr>
      <vt:lpstr>P7 : Descriptive Statistics</vt:lpstr>
      <vt:lpstr>Q6 : Explain “Overload” and “Override”</vt:lpstr>
      <vt:lpstr>Q7 : Explain the difference between “Abstract Class” and “Interface”</vt:lpstr>
      <vt:lpstr>P8 : Compose a program as above</vt:lpstr>
      <vt:lpstr>P9(Cont’d) : Course Registration Program</vt:lpstr>
      <vt:lpstr>P9 : Course Registration Program</vt:lpstr>
      <vt:lpstr>P10 : Reverse a Number</vt:lpstr>
      <vt:lpstr>P11 : Reverse a String</vt:lpstr>
      <vt:lpstr>P12 : Finding the Nearest Number</vt:lpstr>
      <vt:lpstr>P13 : Unit Converter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자바기본프로그래밍 1강</dc:title>
  <dc:creator>a</dc:creator>
  <cp:lastModifiedBy>이동현</cp:lastModifiedBy>
  <cp:revision>61</cp:revision>
  <dcterms:created xsi:type="dcterms:W3CDTF">2021-03-15T04:38:31Z</dcterms:created>
  <dcterms:modified xsi:type="dcterms:W3CDTF">2021-03-29T08:11:54Z</dcterms:modified>
</cp:coreProperties>
</file>