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2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4AA2-1A1D-4CAE-9F58-980B4988AC8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자바기본프로그래밍 </a:t>
            </a:r>
            <a:r>
              <a:rPr lang="en-US" altLang="ko-KR" dirty="0"/>
              <a:t>6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Kopo30 </a:t>
            </a:r>
            <a:r>
              <a:rPr lang="ko-KR" altLang="en-US" dirty="0"/>
              <a:t>이동현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43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C0D58-A7C6-4B8C-BF92-5C5A780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P9 : split()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101A74C-5364-4667-9AC8-2F13EA4A8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2" y="546"/>
            <a:ext cx="6350598" cy="6857454"/>
          </a:xfrm>
        </p:spPr>
      </p:pic>
    </p:spTree>
    <p:extLst>
      <p:ext uri="{BB962C8B-B14F-4D97-AF65-F5344CB8AC3E}">
        <p14:creationId xmlns:p14="http://schemas.microsoft.com/office/powerpoint/2010/main" val="53082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91E27-70CE-4439-AA36-35E725A3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Print</a:t>
            </a:r>
            <a:r>
              <a:rPr lang="ko-KR" altLang="en-US" dirty="0"/>
              <a:t> </a:t>
            </a:r>
            <a:r>
              <a:rPr lang="en-US" altLang="ko-KR" dirty="0"/>
              <a:t>“number[10]”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“name[3]”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BDABDA7-5203-40B5-99EF-525FC0DAB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07" y="1435331"/>
            <a:ext cx="5070437" cy="5484524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57AC083-F480-410E-BD20-9EAA14360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8" y="1537468"/>
            <a:ext cx="4889972" cy="52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C0D58-A7C6-4B8C-BF92-5C5A780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 : Print the array “numbers[][]”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CA3AEA0-1D7E-4F77-8ADF-799D6F6A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4" y="1332871"/>
            <a:ext cx="5163671" cy="5525129"/>
          </a:xfrm>
        </p:spPr>
      </p:pic>
    </p:spTree>
    <p:extLst>
      <p:ext uri="{BB962C8B-B14F-4D97-AF65-F5344CB8AC3E}">
        <p14:creationId xmlns:p14="http://schemas.microsoft.com/office/powerpoint/2010/main" val="189504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C0D58-A7C6-4B8C-BF92-5C5A780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P3 : Print the array “numbers[][]”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905C030-BBD9-4AFC-8211-9827F67A2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75" y="1578199"/>
            <a:ext cx="5667049" cy="5279801"/>
          </a:xfrm>
        </p:spPr>
      </p:pic>
    </p:spTree>
    <p:extLst>
      <p:ext uri="{BB962C8B-B14F-4D97-AF65-F5344CB8AC3E}">
        <p14:creationId xmlns:p14="http://schemas.microsoft.com/office/powerpoint/2010/main" val="9933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C0D58-A7C6-4B8C-BF92-5C5A780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P4 : Sort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6299E76-1EED-455E-9440-E594CE907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3" y="0"/>
            <a:ext cx="6472959" cy="6816860"/>
          </a:xfrm>
        </p:spPr>
      </p:pic>
    </p:spTree>
    <p:extLst>
      <p:ext uri="{BB962C8B-B14F-4D97-AF65-F5344CB8AC3E}">
        <p14:creationId xmlns:p14="http://schemas.microsoft.com/office/powerpoint/2010/main" val="129794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C0D58-A7C6-4B8C-BF92-5C5A780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P5 : Descriptive Statistics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32CCF26-EAB3-4C36-BFBD-CF53914EC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11"/>
          <a:stretch/>
        </p:blipFill>
        <p:spPr>
          <a:xfrm>
            <a:off x="0" y="1352289"/>
            <a:ext cx="4819426" cy="553677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5042680-0688-40D9-9E70-694F8198E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62"/>
          <a:stretch/>
        </p:blipFill>
        <p:spPr>
          <a:xfrm>
            <a:off x="5905949" y="1421215"/>
            <a:ext cx="4151881" cy="54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9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C0D58-A7C6-4B8C-BF92-5C5A780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P6 : Counting a Specified Character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171F7AB-CA92-4D77-A955-37DF2A34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3"/>
          <a:stretch/>
        </p:blipFill>
        <p:spPr>
          <a:xfrm>
            <a:off x="570155" y="1392926"/>
            <a:ext cx="4539727" cy="5465074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3C6626-6898-49AD-9CDB-470DCFB88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57"/>
          <a:stretch/>
        </p:blipFill>
        <p:spPr>
          <a:xfrm>
            <a:off x="6311329" y="1392923"/>
            <a:ext cx="3359796" cy="54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C0D58-A7C6-4B8C-BF92-5C5A780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P7 : Encryption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93931BF-B5E9-4325-9A91-A26664963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7" y="602033"/>
            <a:ext cx="7189694" cy="6255968"/>
          </a:xfrm>
        </p:spPr>
      </p:pic>
    </p:spTree>
    <p:extLst>
      <p:ext uri="{BB962C8B-B14F-4D97-AF65-F5344CB8AC3E}">
        <p14:creationId xmlns:p14="http://schemas.microsoft.com/office/powerpoint/2010/main" val="258556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C0D58-A7C6-4B8C-BF92-5C5A780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P8 : Decryption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D095227-BBEB-4870-8691-7A52233E4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5" y="580913"/>
            <a:ext cx="7213965" cy="6277087"/>
          </a:xfrm>
        </p:spPr>
      </p:pic>
    </p:spTree>
    <p:extLst>
      <p:ext uri="{BB962C8B-B14F-4D97-AF65-F5344CB8AC3E}">
        <p14:creationId xmlns:p14="http://schemas.microsoft.com/office/powerpoint/2010/main" val="177041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58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자바기본프로그래밍 6강</vt:lpstr>
      <vt:lpstr>P1 : Print “number[10]” and “name[3]”</vt:lpstr>
      <vt:lpstr>P2 : Print the array “numbers[][]”</vt:lpstr>
      <vt:lpstr>P3 : Print the array “numbers[][]”</vt:lpstr>
      <vt:lpstr>P4 : Sort</vt:lpstr>
      <vt:lpstr>P5 : Descriptive Statistics</vt:lpstr>
      <vt:lpstr>P6 : Counting a Specified Character</vt:lpstr>
      <vt:lpstr>P7 : Encryption</vt:lpstr>
      <vt:lpstr>P8 : Decryption</vt:lpstr>
      <vt:lpstr>P9 : split()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자바기본프로그래밍 1강</dc:title>
  <dc:creator>a</dc:creator>
  <cp:lastModifiedBy>이동현</cp:lastModifiedBy>
  <cp:revision>59</cp:revision>
  <dcterms:created xsi:type="dcterms:W3CDTF">2021-03-15T04:38:31Z</dcterms:created>
  <dcterms:modified xsi:type="dcterms:W3CDTF">2021-03-23T09:59:47Z</dcterms:modified>
</cp:coreProperties>
</file>