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2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4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자바기본프로그래밍 </a:t>
            </a:r>
            <a:r>
              <a:rPr lang="en-US" altLang="ko-KR" dirty="0"/>
              <a:t>7</a:t>
            </a:r>
            <a:r>
              <a:rPr lang="ko-KR" altLang="en-US" dirty="0"/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Kopo30 </a:t>
            </a:r>
            <a:r>
              <a:rPr lang="ko-KR" altLang="en-US" dirty="0"/>
              <a:t>이동현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43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506A-E027-4558-A97F-8C13C8F5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P6 : Numbering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568F5A3C-414F-4BFB-BD2E-8506FA56F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94" y="1466019"/>
            <a:ext cx="5909611" cy="5391981"/>
          </a:xfrm>
        </p:spPr>
      </p:pic>
    </p:spTree>
    <p:extLst>
      <p:ext uri="{BB962C8B-B14F-4D97-AF65-F5344CB8AC3E}">
        <p14:creationId xmlns:p14="http://schemas.microsoft.com/office/powerpoint/2010/main" val="100165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506A-E027-4558-A97F-8C13C8F5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P7 : Grade Card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92637AC-DA21-474B-93AC-C738DC0F1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27" y="365125"/>
            <a:ext cx="7014473" cy="6401879"/>
          </a:xfrm>
        </p:spPr>
      </p:pic>
    </p:spTree>
    <p:extLst>
      <p:ext uri="{BB962C8B-B14F-4D97-AF65-F5344CB8AC3E}">
        <p14:creationId xmlns:p14="http://schemas.microsoft.com/office/powerpoint/2010/main" val="386115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506A-E027-4558-A97F-8C13C8F5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P8 : Multiples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C167F7-5607-4948-8D65-980873E9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60" y="0"/>
            <a:ext cx="7514240" cy="6858000"/>
          </a:xfrm>
        </p:spPr>
      </p:pic>
    </p:spTree>
    <p:extLst>
      <p:ext uri="{BB962C8B-B14F-4D97-AF65-F5344CB8AC3E}">
        <p14:creationId xmlns:p14="http://schemas.microsoft.com/office/powerpoint/2010/main" val="27745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506A-E027-4558-A97F-8C13C8F5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Q1 : What’s the difference between “</a:t>
            </a:r>
            <a:r>
              <a:rPr lang="en-US" altLang="ko-KR" dirty="0" err="1"/>
              <a:t>Hashset</a:t>
            </a:r>
            <a:r>
              <a:rPr lang="en-US" altLang="ko-KR" dirty="0"/>
              <a:t>” and “</a:t>
            </a:r>
            <a:r>
              <a:rPr lang="en-US" altLang="ko-KR" dirty="0" err="1"/>
              <a:t>ArrayList</a:t>
            </a:r>
            <a:r>
              <a:rPr lang="en-US" altLang="ko-KR" dirty="0"/>
              <a:t>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782B6-78C9-443C-8000-CA0D34C8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Hashset</a:t>
            </a:r>
            <a:r>
              <a:rPr lang="ko-KR" altLang="en-US" dirty="0"/>
              <a:t>은 중복이 가능하지 않고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r>
              <a:rPr lang="ko-KR" altLang="en-US" dirty="0"/>
              <a:t>는 중복을 가능하게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373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506A-E027-4558-A97F-8C13C8F5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Q2 : Explain FIFO and FILO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782B6-78C9-443C-8000-CA0D34C8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FIFO</a:t>
            </a:r>
            <a:r>
              <a:rPr lang="ko-KR" altLang="en-US" dirty="0"/>
              <a:t>는 </a:t>
            </a:r>
            <a:r>
              <a:rPr lang="en-US" altLang="ko-KR" dirty="0"/>
              <a:t>First In First out</a:t>
            </a:r>
            <a:r>
              <a:rPr lang="ko-KR" altLang="en-US" dirty="0"/>
              <a:t>으로 먼저 들어온 데이터가 먼저 나간다는 뜻이다</a:t>
            </a:r>
            <a:endParaRPr lang="en-US" altLang="ko-KR" dirty="0"/>
          </a:p>
          <a:p>
            <a:r>
              <a:rPr lang="en-US" altLang="ko-KR" dirty="0"/>
              <a:t>FILO</a:t>
            </a:r>
            <a:r>
              <a:rPr lang="ko-KR" altLang="en-US" dirty="0"/>
              <a:t>는 </a:t>
            </a:r>
            <a:r>
              <a:rPr lang="en-US" altLang="ko-KR" dirty="0"/>
              <a:t>First In Last out</a:t>
            </a:r>
            <a:r>
              <a:rPr lang="ko-KR" altLang="en-US" dirty="0"/>
              <a:t>으로 먼저 들어온 데이터가 나중에 나간다는 뜻이고</a:t>
            </a:r>
            <a:r>
              <a:rPr lang="en-US" altLang="ko-KR" dirty="0"/>
              <a:t>, LIFO</a:t>
            </a:r>
            <a:r>
              <a:rPr lang="ko-KR" altLang="en-US" dirty="0"/>
              <a:t>과 같은 의미이며</a:t>
            </a:r>
            <a:r>
              <a:rPr lang="en-US" altLang="ko-KR" dirty="0"/>
              <a:t>, LIFO</a:t>
            </a:r>
            <a:r>
              <a:rPr lang="ko-KR" altLang="en-US" dirty="0"/>
              <a:t>의 뜻은 </a:t>
            </a:r>
            <a:r>
              <a:rPr lang="en-US" altLang="ko-KR" dirty="0"/>
              <a:t>Last In First Out</a:t>
            </a:r>
            <a:r>
              <a:rPr lang="ko-KR" altLang="en-US" dirty="0"/>
              <a:t>으로 나중에 들어온 것이 먼저 나간다는 뜻이다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5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506A-E027-4558-A97F-8C13C8F5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Q3 : What’s the difference between “Queue” and “Stack”?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782B6-78C9-443C-8000-CA0D34C8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 err="1"/>
              <a:t>name.offer</a:t>
            </a:r>
            <a:r>
              <a:rPr lang="ko-KR" altLang="en-US" dirty="0"/>
              <a:t>를 통해서 들어온 데이터가 </a:t>
            </a:r>
            <a:r>
              <a:rPr lang="en-US" altLang="ko-KR" dirty="0" err="1"/>
              <a:t>name.poll</a:t>
            </a:r>
            <a:r>
              <a:rPr lang="ko-KR" altLang="en-US" dirty="0"/>
              <a:t>을 통해 먼저 나가게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Stack</a:t>
            </a:r>
            <a:r>
              <a:rPr lang="ko-KR" altLang="en-US" dirty="0"/>
              <a:t>은 </a:t>
            </a:r>
            <a:r>
              <a:rPr lang="en-US" altLang="ko-KR" dirty="0" err="1"/>
              <a:t>stack.add</a:t>
            </a:r>
            <a:r>
              <a:rPr lang="ko-KR" altLang="en-US" dirty="0"/>
              <a:t>를 통해서 들어온 데이터가 </a:t>
            </a:r>
            <a:r>
              <a:rPr lang="en-US" altLang="ko-KR" dirty="0" err="1"/>
              <a:t>stack.pop</a:t>
            </a:r>
            <a:r>
              <a:rPr lang="ko-KR" altLang="en-US" dirty="0"/>
              <a:t>를 통해서 나중에 나가게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56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506A-E027-4558-A97F-8C13C8F5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 : Split a String and Sort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FB92A1-B036-4FEF-A4EA-F30F7EABC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78" y="1537252"/>
            <a:ext cx="5470244" cy="5320748"/>
          </a:xfrm>
        </p:spPr>
      </p:pic>
    </p:spTree>
    <p:extLst>
      <p:ext uri="{BB962C8B-B14F-4D97-AF65-F5344CB8AC3E}">
        <p14:creationId xmlns:p14="http://schemas.microsoft.com/office/powerpoint/2010/main" val="191992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506A-E027-4558-A97F-8C13C8F5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 : Exception Handling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2E67340-D85A-439D-B27C-B7E3B827F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5" y="1400559"/>
            <a:ext cx="5510085" cy="5359500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80AE4F-3F31-4951-8CAA-592B6AAF3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0559"/>
            <a:ext cx="5610779" cy="545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506A-E027-4558-A97F-8C13C8F5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P3 : Fibonacci Numbers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51CAF96-B545-44DD-9D4D-3B0565084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77" y="1537252"/>
            <a:ext cx="5470245" cy="5320748"/>
          </a:xfrm>
        </p:spPr>
      </p:pic>
    </p:spTree>
    <p:extLst>
      <p:ext uri="{BB962C8B-B14F-4D97-AF65-F5344CB8AC3E}">
        <p14:creationId xmlns:p14="http://schemas.microsoft.com/office/powerpoint/2010/main" val="387289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506A-E027-4558-A97F-8C13C8F5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P4 : Comparing Strings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FCECC84-759F-4FCF-8669-4F324FE69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92" y="1550504"/>
            <a:ext cx="5817015" cy="5307496"/>
          </a:xfrm>
        </p:spPr>
      </p:pic>
    </p:spTree>
    <p:extLst>
      <p:ext uri="{BB962C8B-B14F-4D97-AF65-F5344CB8AC3E}">
        <p14:creationId xmlns:p14="http://schemas.microsoft.com/office/powerpoint/2010/main" val="17361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506A-E027-4558-A97F-8C13C8F5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P5 : Numbering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42EEB2-79FF-4AEA-8E23-08CAF4278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94" y="1466019"/>
            <a:ext cx="5909611" cy="5391981"/>
          </a:xfrm>
        </p:spPr>
      </p:pic>
    </p:spTree>
    <p:extLst>
      <p:ext uri="{BB962C8B-B14F-4D97-AF65-F5344CB8AC3E}">
        <p14:creationId xmlns:p14="http://schemas.microsoft.com/office/powerpoint/2010/main" val="76583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164</Words>
  <Application>Microsoft Office PowerPoint</Application>
  <PresentationFormat>와이드스크린</PresentationFormat>
  <Paragraphs>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자바기본프로그래밍 7강</vt:lpstr>
      <vt:lpstr>Q1 : What’s the difference between “Hashset” and “ArrayList”?</vt:lpstr>
      <vt:lpstr>Q2 : Explain FIFO and FILO</vt:lpstr>
      <vt:lpstr>Q3 : What’s the difference between “Queue” and “Stack”?</vt:lpstr>
      <vt:lpstr>P1 : Split a String and Sort</vt:lpstr>
      <vt:lpstr>P2 : Exception Handling</vt:lpstr>
      <vt:lpstr>P3 : Fibonacci Numbers</vt:lpstr>
      <vt:lpstr>P4 : Comparing Strings</vt:lpstr>
      <vt:lpstr>P5 : Numbering</vt:lpstr>
      <vt:lpstr>P6 : Numbering</vt:lpstr>
      <vt:lpstr>P7 : Grade Card</vt:lpstr>
      <vt:lpstr>P8 : Multiples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자바기본프로그래밍 1강</dc:title>
  <dc:creator>a</dc:creator>
  <cp:lastModifiedBy>이동현</cp:lastModifiedBy>
  <cp:revision>63</cp:revision>
  <dcterms:created xsi:type="dcterms:W3CDTF">2021-03-15T04:38:31Z</dcterms:created>
  <dcterms:modified xsi:type="dcterms:W3CDTF">2021-03-29T10:35:43Z</dcterms:modified>
</cp:coreProperties>
</file>