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75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2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35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02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21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84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15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04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7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8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62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14AA2-1A1D-4CAE-9F58-980B4988AC8D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36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자바기본프로그래밍 </a:t>
            </a:r>
            <a:r>
              <a:rPr lang="en-US" altLang="ko-KR" dirty="0"/>
              <a:t>8</a:t>
            </a:r>
            <a:r>
              <a:rPr lang="ko-KR" altLang="en-US" dirty="0"/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Kopo30 </a:t>
            </a:r>
            <a:r>
              <a:rPr lang="ko-KR" altLang="en-US" dirty="0"/>
              <a:t>이동현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843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16BD0-EC7D-42E9-B920-0AFCBC2A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P9 : Running Race Game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1C96E45-648B-4764-BF89-354663C80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84" y="1446415"/>
            <a:ext cx="5057032" cy="5411585"/>
          </a:xfrm>
        </p:spPr>
      </p:pic>
    </p:spTree>
    <p:extLst>
      <p:ext uri="{BB962C8B-B14F-4D97-AF65-F5344CB8AC3E}">
        <p14:creationId xmlns:p14="http://schemas.microsoft.com/office/powerpoint/2010/main" val="146513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16BD0-EC7D-42E9-B920-0AFCBC2A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P10 : According to the error logs, change the error type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4F937B6-8D17-473F-B69C-02F9BFAA0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95" y="1805049"/>
            <a:ext cx="4957118" cy="5052951"/>
          </a:xfrm>
        </p:spPr>
      </p:pic>
    </p:spTree>
    <p:extLst>
      <p:ext uri="{BB962C8B-B14F-4D97-AF65-F5344CB8AC3E}">
        <p14:creationId xmlns:p14="http://schemas.microsoft.com/office/powerpoint/2010/main" val="341917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16BD0-EC7D-42E9-B920-0AFCBC2A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P11 : Exception Handling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9D7DAFF-9A31-4836-80D5-9F4ECB446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19" y="1472540"/>
            <a:ext cx="5190120" cy="529045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9696EF-DB85-4754-873C-7A9007DF3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72540"/>
            <a:ext cx="5283322" cy="53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49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16BD0-EC7D-42E9-B920-0AFCBC2A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P12 : Fibonacci Numbers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97967E-96F2-42CB-AD19-7A04FE5E0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4" y="1373658"/>
            <a:ext cx="5380328" cy="5484342"/>
          </a:xfrm>
        </p:spPr>
      </p:pic>
    </p:spTree>
    <p:extLst>
      <p:ext uri="{BB962C8B-B14F-4D97-AF65-F5344CB8AC3E}">
        <p14:creationId xmlns:p14="http://schemas.microsoft.com/office/powerpoint/2010/main" val="2612158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16BD0-EC7D-42E9-B920-0AFCBC2A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P13 : Comparing Strings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6BF919-C6B9-4606-9682-892B43859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514" y="1377536"/>
            <a:ext cx="5294971" cy="5397335"/>
          </a:xfrm>
        </p:spPr>
      </p:pic>
    </p:spTree>
    <p:extLst>
      <p:ext uri="{BB962C8B-B14F-4D97-AF65-F5344CB8AC3E}">
        <p14:creationId xmlns:p14="http://schemas.microsoft.com/office/powerpoint/2010/main" val="369422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148E6-A528-4A8C-9CCC-A655663C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강 </a:t>
            </a:r>
            <a:r>
              <a:rPr lang="en-US" altLang="ko-KR" dirty="0"/>
              <a:t>P1 – Database for Rock-Paper-Scissors Game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9ACB4B78-A51C-4EC0-9F14-696D1326D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53" y="1141914"/>
            <a:ext cx="5691447" cy="5716086"/>
          </a:xfrm>
        </p:spPr>
      </p:pic>
    </p:spTree>
    <p:extLst>
      <p:ext uri="{BB962C8B-B14F-4D97-AF65-F5344CB8AC3E}">
        <p14:creationId xmlns:p14="http://schemas.microsoft.com/office/powerpoint/2010/main" val="58443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16BD0-EC7D-42E9-B920-0AFCBC2A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P1 : Print a number from 1 to 100 every second</a:t>
            </a:r>
            <a:endParaRPr lang="ko-KR" altLang="en-US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A18875FE-56B1-46B8-878A-6AE4667A5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154" y="992448"/>
            <a:ext cx="5951692" cy="5977457"/>
          </a:xfrm>
        </p:spPr>
      </p:pic>
    </p:spTree>
    <p:extLst>
      <p:ext uri="{BB962C8B-B14F-4D97-AF65-F5344CB8AC3E}">
        <p14:creationId xmlns:p14="http://schemas.microsoft.com/office/powerpoint/2010/main" val="77276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16BD0-EC7D-42E9-B920-0AFCBC2A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P2 : A thread is naturally destroyed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77C3F36-B9D3-4C63-A336-C6B56F018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704" y="1324462"/>
            <a:ext cx="5428591" cy="5533538"/>
          </a:xfrm>
        </p:spPr>
      </p:pic>
    </p:spTree>
    <p:extLst>
      <p:ext uri="{BB962C8B-B14F-4D97-AF65-F5344CB8AC3E}">
        <p14:creationId xmlns:p14="http://schemas.microsoft.com/office/powerpoint/2010/main" val="354333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16BD0-EC7D-42E9-B920-0AFCBC2A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P3 : Change the parameter of “</a:t>
            </a:r>
            <a:r>
              <a:rPr lang="en-US" altLang="ko-KR" dirty="0" err="1"/>
              <a:t>setPriority</a:t>
            </a:r>
            <a:r>
              <a:rPr lang="en-US" altLang="ko-KR" dirty="0"/>
              <a:t>()”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0CD26861-046A-44A5-9D06-9D63FF790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576" y="1148862"/>
            <a:ext cx="5600861" cy="5709138"/>
          </a:xfrm>
        </p:spPr>
      </p:pic>
    </p:spTree>
    <p:extLst>
      <p:ext uri="{BB962C8B-B14F-4D97-AF65-F5344CB8AC3E}">
        <p14:creationId xmlns:p14="http://schemas.microsoft.com/office/powerpoint/2010/main" val="117777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16BD0-EC7D-42E9-B920-0AFCBC2A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P4 : Find out and execute an example of “synchronized”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3DC7319-CD80-4D50-830E-59A1CB7FF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117" y="947334"/>
            <a:ext cx="5932683" cy="6047375"/>
          </a:xfrm>
        </p:spPr>
      </p:pic>
    </p:spTree>
    <p:extLst>
      <p:ext uri="{BB962C8B-B14F-4D97-AF65-F5344CB8AC3E}">
        <p14:creationId xmlns:p14="http://schemas.microsoft.com/office/powerpoint/2010/main" val="270590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16BD0-EC7D-42E9-B920-0AFCBC2A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P5 : Implement the same program as P1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784B9F2-F990-4178-B15C-59638B5C0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876" y="1690688"/>
            <a:ext cx="5145039" cy="5167312"/>
          </a:xfrm>
        </p:spPr>
      </p:pic>
    </p:spTree>
    <p:extLst>
      <p:ext uri="{BB962C8B-B14F-4D97-AF65-F5344CB8AC3E}">
        <p14:creationId xmlns:p14="http://schemas.microsoft.com/office/powerpoint/2010/main" val="3037602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16BD0-EC7D-42E9-B920-0AFCBC2A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P6 : Timer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93676-C127-4617-A67A-35623DFA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1A06973A-E01D-4E9D-AE22-EA2A99351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292" y="681037"/>
            <a:ext cx="5897514" cy="601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7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16BD0-EC7D-42E9-B920-0AFCBC2A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P7 : Timer 2</a:t>
            </a:r>
            <a:endParaRPr lang="ko-KR" altLang="en-US" dirty="0"/>
          </a:p>
        </p:txBody>
      </p:sp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F8CB0403-1805-4E7D-8C5B-D92C524C0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28" y="0"/>
            <a:ext cx="6427787" cy="6878444"/>
          </a:xfrm>
        </p:spPr>
      </p:pic>
    </p:spTree>
    <p:extLst>
      <p:ext uri="{BB962C8B-B14F-4D97-AF65-F5344CB8AC3E}">
        <p14:creationId xmlns:p14="http://schemas.microsoft.com/office/powerpoint/2010/main" val="382564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16BD0-EC7D-42E9-B920-0AFCBC2A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P8 : Rock-Paper-Scissors Game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1957140-185C-4D7D-93FF-493474C59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14" y="1253328"/>
            <a:ext cx="5237466" cy="560466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97B858-32D9-4701-98AB-9448011A6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80" y="1253329"/>
            <a:ext cx="5237467" cy="560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85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2683</TotalTime>
  <Words>100</Words>
  <Application>Microsoft Office PowerPoint</Application>
  <PresentationFormat>와이드스크린</PresentationFormat>
  <Paragraphs>17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자바기본프로그래밍 8강</vt:lpstr>
      <vt:lpstr>P1 : Print a number from 1 to 100 every second</vt:lpstr>
      <vt:lpstr>P2 : A thread is naturally destroyed</vt:lpstr>
      <vt:lpstr>P3 : Change the parameter of “setPriority()”</vt:lpstr>
      <vt:lpstr>P4 : Find out and execute an example of “synchronized”</vt:lpstr>
      <vt:lpstr>P5 : Implement the same program as P1</vt:lpstr>
      <vt:lpstr>P6 : Timer</vt:lpstr>
      <vt:lpstr>P7 : Timer 2</vt:lpstr>
      <vt:lpstr>P8 : Rock-Paper-Scissors Game</vt:lpstr>
      <vt:lpstr>P9 : Running Race Game</vt:lpstr>
      <vt:lpstr>P10 : According to the error logs, change the error type</vt:lpstr>
      <vt:lpstr>P11 : Exception Handling</vt:lpstr>
      <vt:lpstr>P12 : Fibonacci Numbers</vt:lpstr>
      <vt:lpstr>P13 : Comparing Strings</vt:lpstr>
      <vt:lpstr>9강 P1 – Database for Rock-Paper-Scissors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자바기본프로그래밍 1강</dc:title>
  <dc:creator>a</dc:creator>
  <cp:lastModifiedBy>이동현</cp:lastModifiedBy>
  <cp:revision>69</cp:revision>
  <dcterms:created xsi:type="dcterms:W3CDTF">2021-03-15T04:38:31Z</dcterms:created>
  <dcterms:modified xsi:type="dcterms:W3CDTF">2021-03-30T07:47:18Z</dcterms:modified>
</cp:coreProperties>
</file>