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</p:sldMasterIdLst>
  <p:notesMasterIdLst>
    <p:notesMasterId r:id="rId9"/>
  </p:notesMasterIdLst>
  <p:sldIdLst>
    <p:sldId id="1055" r:id="rId3"/>
    <p:sldId id="1059" r:id="rId4"/>
    <p:sldId id="1051" r:id="rId5"/>
    <p:sldId id="1058" r:id="rId6"/>
    <p:sldId id="1057" r:id="rId7"/>
    <p:sldId id="1056" r:id="rId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76" d="100"/>
          <a:sy n="76" d="100"/>
        </p:scale>
        <p:origin x="114" y="91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7775" y="4237464"/>
            <a:ext cx="3354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데이터융합</a:t>
            </a:r>
            <a:r>
              <a:rPr lang="en-US" altLang="ko-KR" dirty="0"/>
              <a:t>SW</a:t>
            </a:r>
            <a:r>
              <a:rPr lang="ko-KR" altLang="en-US" dirty="0"/>
              <a:t>과 </a:t>
            </a:r>
            <a:r>
              <a:rPr lang="en-US" altLang="ko-KR" dirty="0"/>
              <a:t>Kopo30 </a:t>
            </a:r>
            <a:r>
              <a:rPr lang="ko-KR" altLang="en-US" dirty="0"/>
              <a:t>이동현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113" y="2475570"/>
            <a:ext cx="4884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JAVA 2</a:t>
            </a:r>
            <a:r>
              <a:rPr lang="ko-KR" altLang="en-US" sz="4800"/>
              <a:t>일차 </a:t>
            </a:r>
            <a:r>
              <a:rPr lang="ko-KR" altLang="en-US" sz="4800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99584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839416" y="957440"/>
            <a:ext cx="4209125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ConstValueClass</a:t>
            </a:r>
            <a:r>
              <a:rPr lang="ko-KR" altLang="en-US" dirty="0"/>
              <a:t>는 상수 값으로 상수들이 변하게 되더라도 메인 함수 내에 복잡하게 섞여 있으면 찾기 힘들기 때문에 밖으로 전부 빼서 </a:t>
            </a:r>
            <a:r>
              <a:rPr lang="en-US" altLang="ko-KR" dirty="0"/>
              <a:t>static </a:t>
            </a:r>
            <a:r>
              <a:rPr lang="ko-KR" altLang="en-US" dirty="0"/>
              <a:t>값을 주어 언제든 쓸 수 있게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경우에는 환율이 변할 때 상수 값에서 그날그날 수정만 하면 쉽게 돌아갈 수 있도록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0D6EE9-684E-4709-9582-B125202D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894713"/>
            <a:ext cx="405821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80000" y="894713"/>
            <a:ext cx="6552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InputFromConsoleClass</a:t>
            </a:r>
            <a:r>
              <a:rPr lang="ko-KR" altLang="en-US" dirty="0"/>
              <a:t>는 입력을 받는 클래스로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원화를 받는 </a:t>
            </a:r>
            <a:r>
              <a:rPr lang="en-US" altLang="ko-KR" dirty="0" err="1"/>
              <a:t>inputWon</a:t>
            </a:r>
            <a:r>
              <a:rPr lang="en-US" altLang="ko-KR" dirty="0"/>
              <a:t> </a:t>
            </a:r>
            <a:r>
              <a:rPr lang="ko-KR" altLang="en-US" dirty="0"/>
              <a:t>메소드와 어떤 종류의 화폐로 환전할 것인지 종류를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 err="1"/>
              <a:t>inputType</a:t>
            </a:r>
            <a:r>
              <a:rPr lang="en-US" altLang="ko-KR" dirty="0"/>
              <a:t> </a:t>
            </a:r>
            <a:r>
              <a:rPr lang="ko-KR" altLang="en-US" dirty="0"/>
              <a:t>메소드로 구성된다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Scanner </a:t>
            </a:r>
            <a:r>
              <a:rPr lang="en-US" altLang="ko-KR" dirty="0" err="1"/>
              <a:t>scanner</a:t>
            </a:r>
            <a:r>
              <a:rPr lang="en-US" altLang="ko-KR" dirty="0"/>
              <a:t> = new Scanner</a:t>
            </a:r>
            <a:r>
              <a:rPr lang="ko-KR" altLang="en-US" dirty="0"/>
              <a:t>는 한번만 입력하기 위해 메소드 내에 각각 입력하지 않고 맨 위에 클래스안에다가 입력하였다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61E4101-B4CE-405F-ACDD-D1DD3DAED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7"/>
          <a:stretch/>
        </p:blipFill>
        <p:spPr>
          <a:xfrm>
            <a:off x="330557" y="2680750"/>
            <a:ext cx="575391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9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222874" y="894713"/>
            <a:ext cx="420912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ProcessingClass</a:t>
            </a:r>
            <a:r>
              <a:rPr lang="ko-KR" altLang="en-US" dirty="0"/>
              <a:t>는 </a:t>
            </a:r>
            <a:r>
              <a:rPr lang="ko-KR" altLang="en-US" dirty="0" err="1"/>
              <a:t>입력받은</a:t>
            </a:r>
            <a:r>
              <a:rPr lang="ko-KR" altLang="en-US" dirty="0"/>
              <a:t> 원화와 </a:t>
            </a:r>
            <a:r>
              <a:rPr lang="ko-KR" altLang="en-US" dirty="0" err="1"/>
              <a:t>다른나라화폐종류를</a:t>
            </a:r>
            <a:r>
              <a:rPr lang="ko-KR" altLang="en-US" dirty="0"/>
              <a:t> 계산하여 </a:t>
            </a:r>
            <a:r>
              <a:rPr lang="en-US" altLang="ko-KR" dirty="0"/>
              <a:t>return</a:t>
            </a:r>
            <a:r>
              <a:rPr lang="ko-KR" altLang="en-US" dirty="0"/>
              <a:t>값으로 거스름돈을 받게 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그리고 </a:t>
            </a:r>
            <a:r>
              <a:rPr lang="en-US" altLang="ko-KR" dirty="0" err="1"/>
              <a:t>OutputClass</a:t>
            </a:r>
            <a:r>
              <a:rPr lang="ko-KR" altLang="en-US" dirty="0"/>
              <a:t>를 받아와서 메소드 내에서 출력할 수 있도록 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OutputClass</a:t>
            </a:r>
            <a:r>
              <a:rPr lang="ko-KR" altLang="en-US" dirty="0"/>
              <a:t> 역시 한번만 입력하기 위해 메소드 내에 각각 입력하지 않고 맨 위 클래스내에 한번만 넣어주었다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97CEE7-165E-4834-BCFC-DAC293EED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692150"/>
            <a:ext cx="4731707" cy="569546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B02DF8-01AA-45EC-9C3C-2FDDCAFDE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53" y="3156751"/>
            <a:ext cx="3319883" cy="32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6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401210" y="894712"/>
            <a:ext cx="4030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OutPutClass</a:t>
            </a:r>
            <a:r>
              <a:rPr lang="ko-KR" altLang="en-US" dirty="0"/>
              <a:t>는 출력을 하기 위한 클래스로 </a:t>
            </a:r>
            <a:r>
              <a:rPr lang="en-US" altLang="ko-KR" dirty="0" err="1"/>
              <a:t>processingClass</a:t>
            </a:r>
            <a:r>
              <a:rPr lang="ko-KR" altLang="en-US" dirty="0"/>
              <a:t>에서 계산된 결과들을 파라미터로 받아와서 </a:t>
            </a:r>
            <a:r>
              <a:rPr lang="en-US" altLang="ko-KR" dirty="0" err="1"/>
              <a:t>sysout</a:t>
            </a:r>
            <a:r>
              <a:rPr lang="ko-KR" altLang="en-US" dirty="0"/>
              <a:t>으로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D529D5-DBFF-4C47-86EC-7A6D01D8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1" y="818917"/>
            <a:ext cx="4303941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495924" y="894713"/>
            <a:ext cx="3936075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함수는 여태까지 구성한 상수</a:t>
            </a:r>
            <a:r>
              <a:rPr lang="en-US" altLang="ko-KR" dirty="0"/>
              <a:t>, </a:t>
            </a:r>
            <a:r>
              <a:rPr lang="ko-KR" altLang="en-US" dirty="0"/>
              <a:t>인풋</a:t>
            </a:r>
            <a:r>
              <a:rPr lang="en-US" altLang="ko-KR" dirty="0"/>
              <a:t>, </a:t>
            </a:r>
            <a:r>
              <a:rPr lang="ko-KR" altLang="en-US" dirty="0"/>
              <a:t>아웃풋</a:t>
            </a:r>
            <a:r>
              <a:rPr lang="en-US" altLang="ko-KR" dirty="0"/>
              <a:t>, </a:t>
            </a:r>
            <a:r>
              <a:rPr lang="ko-KR" altLang="en-US" dirty="0"/>
              <a:t>프로세싱 모두를 메인 함수에서 동작하게 하는 것으로 기본적인 구성만 만들어 놓고 나머지는 뒤에 다른 클래스에서 동작하도록 하여야 나중에 다른 사람들이 봤을 때나 수정할 부분이 생겼을 때 깔끔하게 어디가 어떤 부분인지 알 수 있어서 확인 하고 수정하기 쉽다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처음에 </a:t>
            </a:r>
            <a:r>
              <a:rPr lang="ko-KR" altLang="en-US" dirty="0" err="1"/>
              <a:t>메인에</a:t>
            </a:r>
            <a:r>
              <a:rPr lang="ko-KR" altLang="en-US" dirty="0"/>
              <a:t> 모두를 때려 넣은 코드보다 지금 클래스들을 분리해서 만들어 놓은 것이 왔다 갔다 해야 해서 익숙하지는 않지만 코드가 복잡해지고 어려워지면 지금처럼 분리 </a:t>
            </a:r>
            <a:r>
              <a:rPr lang="ko-KR" altLang="en-US" dirty="0" err="1"/>
              <a:t>해놓은</a:t>
            </a:r>
            <a:r>
              <a:rPr lang="ko-KR" altLang="en-US" dirty="0"/>
              <a:t> 것이 알아보기 쉬울 것 같다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0E2BB47-5C92-4BD5-B258-9382A96F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" y="1188796"/>
            <a:ext cx="5222875" cy="44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5143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46939</TotalTime>
  <Words>246</Words>
  <Application>Microsoft Office PowerPoint</Application>
  <PresentationFormat>A4 용지(210x297mm)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가는각진제목체</vt:lpstr>
      <vt:lpstr>돋움</vt:lpstr>
      <vt:lpstr>맑은 고딕</vt:lpstr>
      <vt:lpstr>Arial</vt:lpstr>
      <vt:lpstr>Wingdings</vt:lpstr>
      <vt:lpstr>1_Default Design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2929</cp:revision>
  <cp:lastPrinted>2015-10-28T04:44:44Z</cp:lastPrinted>
  <dcterms:created xsi:type="dcterms:W3CDTF">2003-10-22T07:02:37Z</dcterms:created>
  <dcterms:modified xsi:type="dcterms:W3CDTF">2021-04-05T01:54:20Z</dcterms:modified>
</cp:coreProperties>
</file>