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16"/>
  </p:notesMasterIdLst>
  <p:sldIdLst>
    <p:sldId id="1055" r:id="rId3"/>
    <p:sldId id="1059" r:id="rId4"/>
    <p:sldId id="1063" r:id="rId5"/>
    <p:sldId id="1060" r:id="rId6"/>
    <p:sldId id="1061" r:id="rId7"/>
    <p:sldId id="1051" r:id="rId8"/>
    <p:sldId id="1058" r:id="rId9"/>
    <p:sldId id="1062" r:id="rId10"/>
    <p:sldId id="1057" r:id="rId11"/>
    <p:sldId id="1056" r:id="rId12"/>
    <p:sldId id="1065" r:id="rId13"/>
    <p:sldId id="1064" r:id="rId14"/>
    <p:sldId id="1066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DEFC"/>
    <a:srgbClr val="FFFF99"/>
    <a:srgbClr val="FF33CC"/>
    <a:srgbClr val="FFFF66"/>
    <a:srgbClr val="FF0000"/>
    <a:srgbClr val="4C6C46"/>
    <a:srgbClr val="003300"/>
    <a:srgbClr val="679220"/>
    <a:srgbClr val="0000FF"/>
    <a:srgbClr val="517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84" d="100"/>
          <a:sy n="84" d="100"/>
        </p:scale>
        <p:origin x="1314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775" y="4237464"/>
            <a:ext cx="335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데이터융합</a:t>
            </a:r>
            <a:r>
              <a:rPr lang="en-US" altLang="ko-KR" dirty="0"/>
              <a:t>SW</a:t>
            </a:r>
            <a:r>
              <a:rPr lang="ko-KR" altLang="en-US" dirty="0"/>
              <a:t>과 </a:t>
            </a:r>
            <a:r>
              <a:rPr lang="en-US" altLang="ko-KR" dirty="0"/>
              <a:t>Kopo30 </a:t>
            </a:r>
            <a:r>
              <a:rPr lang="ko-KR" altLang="en-US" dirty="0"/>
              <a:t>이동현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113" y="2475570"/>
            <a:ext cx="4884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JAVA 3</a:t>
            </a:r>
            <a:r>
              <a:rPr lang="ko-KR" altLang="en-US" sz="4800" dirty="0"/>
              <a:t>일차 과제</a:t>
            </a:r>
          </a:p>
        </p:txBody>
      </p:sp>
    </p:spTree>
    <p:extLst>
      <p:ext uri="{BB962C8B-B14F-4D97-AF65-F5344CB8AC3E}">
        <p14:creationId xmlns:p14="http://schemas.microsoft.com/office/powerpoint/2010/main" val="29958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main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95924" y="894713"/>
            <a:ext cx="3936075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함수는 여태까지 구성한 상수</a:t>
            </a:r>
            <a:r>
              <a:rPr lang="en-US" altLang="ko-KR" dirty="0"/>
              <a:t>, </a:t>
            </a:r>
            <a:r>
              <a:rPr lang="ko-KR" altLang="en-US" dirty="0"/>
              <a:t>인풋</a:t>
            </a:r>
            <a:r>
              <a:rPr lang="en-US" altLang="ko-KR" dirty="0"/>
              <a:t>, </a:t>
            </a:r>
            <a:r>
              <a:rPr lang="ko-KR" altLang="en-US" dirty="0"/>
              <a:t>아웃풋</a:t>
            </a:r>
            <a:r>
              <a:rPr lang="en-US" altLang="ko-KR" dirty="0"/>
              <a:t>, </a:t>
            </a:r>
            <a:r>
              <a:rPr lang="ko-KR" altLang="en-US" dirty="0"/>
              <a:t>프로세싱 모두를 메인 함수에서 동작하게 하는 것으로 기본적인 구성만 만들어 놓고 나머지는 뒤에 다른 클래스에서 동작하도록 하여야 나중에 다른 사람들이 봤을 때나 수정할 부분이 생겼을 때 깔끔하게 어디가 어떤 부분인지 알 수 있어서 확인 하고 수정하기 쉽다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처음에 </a:t>
            </a:r>
            <a:r>
              <a:rPr lang="ko-KR" altLang="en-US" dirty="0" err="1"/>
              <a:t>메인에</a:t>
            </a:r>
            <a:r>
              <a:rPr lang="ko-KR" altLang="en-US" dirty="0"/>
              <a:t> 모두를 때려 넣은 코드보다 지금 클래스들을 분리해서 만들어 놓은 것이 왔다 갔다 해야 해서 익숙하지는 않지만 코드가 복잡해지고 어려워지면 지금처럼 분리 </a:t>
            </a:r>
            <a:r>
              <a:rPr lang="ko-KR" altLang="en-US" dirty="0" err="1"/>
              <a:t>해놓은</a:t>
            </a:r>
            <a:r>
              <a:rPr lang="ko-KR" altLang="en-US" dirty="0"/>
              <a:t> 것이 알아보기 쉬울 것 같다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739F52-DF74-427B-A287-2C4BDCC8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894713"/>
            <a:ext cx="4891120" cy="52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5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ko-KR" altLang="en-US" sz="1800" dirty="0"/>
              <a:t>결과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6C399A5-38FE-4A3D-AB5D-B607F562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75" y="-14287"/>
            <a:ext cx="1778542" cy="6858000"/>
          </a:xfrm>
          <a:prstGeom prst="rect">
            <a:avLst/>
          </a:prstGeom>
        </p:spPr>
      </p:pic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2ED5C5D-8E6F-43D3-A02C-681CFE6E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63" y="-14287"/>
            <a:ext cx="194427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8E6CD5-EFD1-467B-8A6D-972499B82FB0}"/>
              </a:ext>
            </a:extLst>
          </p:cNvPr>
          <p:cNvSpPr txBox="1"/>
          <p:nvPr/>
        </p:nvSpPr>
        <p:spPr>
          <a:xfrm>
            <a:off x="1107124" y="789354"/>
            <a:ext cx="192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시도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6727B-0986-451E-9268-9F1C3E523808}"/>
              </a:ext>
            </a:extLst>
          </p:cNvPr>
          <p:cNvSpPr txBox="1"/>
          <p:nvPr/>
        </p:nvSpPr>
        <p:spPr>
          <a:xfrm>
            <a:off x="5165969" y="789354"/>
            <a:ext cx="159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시도</a:t>
            </a:r>
          </a:p>
        </p:txBody>
      </p:sp>
    </p:spTree>
    <p:extLst>
      <p:ext uri="{BB962C8B-B14F-4D97-AF65-F5344CB8AC3E}">
        <p14:creationId xmlns:p14="http://schemas.microsoft.com/office/powerpoint/2010/main" val="307455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ko-KR" altLang="en-US" sz="1800" dirty="0"/>
              <a:t>결과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167B8-6406-4DB1-AD90-F290B90E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1099032"/>
            <a:ext cx="4904283" cy="166861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55E875-0929-40FB-A7F9-8C2E5187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25" y="3566690"/>
            <a:ext cx="4586435" cy="1736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5BB5E7-D490-4269-8B7A-6436A2BC5F6A}"/>
              </a:ext>
            </a:extLst>
          </p:cNvPr>
          <p:cNvSpPr txBox="1"/>
          <p:nvPr/>
        </p:nvSpPr>
        <p:spPr>
          <a:xfrm>
            <a:off x="5804877" y="1663994"/>
            <a:ext cx="31147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exchange.csv </a:t>
            </a:r>
            <a:r>
              <a:rPr lang="ko-KR" altLang="en-US" dirty="0"/>
              <a:t>파일이 생성되었다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실행할 때는 파일이 새로 생성되지 않고 기존에 있던 파일내에 계속해서 작성된다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89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ko-KR" altLang="en-US" sz="1800" dirty="0"/>
              <a:t>결과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C94-7DAF-4B9B-A0CA-A050536AD9C6}"/>
              </a:ext>
            </a:extLst>
          </p:cNvPr>
          <p:cNvSpPr txBox="1"/>
          <p:nvPr/>
        </p:nvSpPr>
        <p:spPr>
          <a:xfrm>
            <a:off x="6088831" y="2049704"/>
            <a:ext cx="28057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종료하고 다시 실행하면</a:t>
            </a:r>
            <a:endParaRPr lang="en-US" altLang="ko-KR" dirty="0"/>
          </a:p>
          <a:p>
            <a:r>
              <a:rPr lang="en-US" altLang="ko-KR" dirty="0"/>
              <a:t>header</a:t>
            </a:r>
            <a:r>
              <a:rPr lang="ko-KR" altLang="en-US" dirty="0"/>
              <a:t>가 출력되지 않는다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F7A2F8D-F4F9-4E8A-B49C-DE69D1DF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16" y="3543156"/>
            <a:ext cx="4391638" cy="205768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6886BFD-2596-4D62-9DC8-9125D98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" y="1257157"/>
            <a:ext cx="432495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– </a:t>
            </a:r>
            <a:r>
              <a:rPr lang="ko-KR" altLang="en-US" sz="1800" dirty="0"/>
              <a:t>환율 코드 구조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F8860-5D57-41E4-B476-45AF30ABF8DE}"/>
              </a:ext>
            </a:extLst>
          </p:cNvPr>
          <p:cNvSpPr txBox="1"/>
          <p:nvPr/>
        </p:nvSpPr>
        <p:spPr>
          <a:xfrm>
            <a:off x="1873012" y="3101416"/>
            <a:ext cx="2257199" cy="338554"/>
          </a:xfrm>
          <a:prstGeom prst="rect">
            <a:avLst/>
          </a:prstGeom>
          <a:solidFill>
            <a:srgbClr val="04DEF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newnewdollar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EE50-6217-4CEA-8071-721C88DE4049}"/>
              </a:ext>
            </a:extLst>
          </p:cNvPr>
          <p:cNvSpPr txBox="1"/>
          <p:nvPr/>
        </p:nvSpPr>
        <p:spPr>
          <a:xfrm>
            <a:off x="4269156" y="1801526"/>
            <a:ext cx="180685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ConstValueClass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1AD48-7561-4AE1-8C12-EEA49C39E9C7}"/>
              </a:ext>
            </a:extLst>
          </p:cNvPr>
          <p:cNvSpPr txBox="1"/>
          <p:nvPr/>
        </p:nvSpPr>
        <p:spPr>
          <a:xfrm>
            <a:off x="4336570" y="4522786"/>
            <a:ext cx="1572793" cy="33855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exchangeType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4537-82CB-43DC-B971-434A0698FF18}"/>
              </a:ext>
            </a:extLst>
          </p:cNvPr>
          <p:cNvSpPr txBox="1"/>
          <p:nvPr/>
        </p:nvSpPr>
        <p:spPr>
          <a:xfrm>
            <a:off x="6029184" y="3101416"/>
            <a:ext cx="1707358" cy="3385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ProcessingClass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682EE-7F58-4F70-8FFF-B9C0513E3F71}"/>
              </a:ext>
            </a:extLst>
          </p:cNvPr>
          <p:cNvSpPr txBox="1"/>
          <p:nvPr/>
        </p:nvSpPr>
        <p:spPr>
          <a:xfrm>
            <a:off x="7527115" y="1844842"/>
            <a:ext cx="1379478" cy="33855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OutputClass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107AD-956B-4992-90E7-C3F6881EF3A2}"/>
              </a:ext>
            </a:extLst>
          </p:cNvPr>
          <p:cNvSpPr txBox="1"/>
          <p:nvPr/>
        </p:nvSpPr>
        <p:spPr>
          <a:xfrm>
            <a:off x="743459" y="4737271"/>
            <a:ext cx="2474259" cy="33855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InputFromConsoleClass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3C644-DB44-49DA-AF8F-881C0300BD61}"/>
              </a:ext>
            </a:extLst>
          </p:cNvPr>
          <p:cNvSpPr txBox="1"/>
          <p:nvPr/>
        </p:nvSpPr>
        <p:spPr>
          <a:xfrm>
            <a:off x="743459" y="1631086"/>
            <a:ext cx="1621660" cy="33855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FileWriterClass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067602-9BB9-4074-9B2A-1DD69CEDA69D}"/>
              </a:ext>
            </a:extLst>
          </p:cNvPr>
          <p:cNvCxnSpPr/>
          <p:nvPr/>
        </p:nvCxnSpPr>
        <p:spPr bwMode="auto">
          <a:xfrm>
            <a:off x="2176860" y="2212885"/>
            <a:ext cx="376518" cy="64528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035F08-7438-4D22-ABDF-375D21E10D2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30649" y="3823732"/>
            <a:ext cx="376518" cy="69905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694155-3C48-49A6-A313-DF2B4FFBF9F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2584" y="3698603"/>
            <a:ext cx="677090" cy="59981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1A87F2-B07D-488B-A436-D0164998BB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71824" y="3698603"/>
            <a:ext cx="738465" cy="59981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211F69-599D-43C2-A411-65030200BC0B}"/>
              </a:ext>
            </a:extLst>
          </p:cNvPr>
          <p:cNvCxnSpPr/>
          <p:nvPr/>
        </p:nvCxnSpPr>
        <p:spPr bwMode="auto">
          <a:xfrm flipH="1">
            <a:off x="4576120" y="3291018"/>
            <a:ext cx="1093694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70EEF2-0A3B-4463-AECE-E39B43539B14}"/>
              </a:ext>
            </a:extLst>
          </p:cNvPr>
          <p:cNvCxnSpPr>
            <a:cxnSpLocks/>
          </p:cNvCxnSpPr>
          <p:nvPr/>
        </p:nvCxnSpPr>
        <p:spPr bwMode="auto">
          <a:xfrm>
            <a:off x="5122967" y="2316687"/>
            <a:ext cx="726707" cy="70020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DC5407-54EE-41A6-9D25-D63381D80416}"/>
              </a:ext>
            </a:extLst>
          </p:cNvPr>
          <p:cNvCxnSpPr>
            <a:cxnSpLocks/>
          </p:cNvCxnSpPr>
          <p:nvPr/>
        </p:nvCxnSpPr>
        <p:spPr bwMode="auto">
          <a:xfrm flipH="1">
            <a:off x="4394158" y="2324961"/>
            <a:ext cx="778426" cy="60371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A2A882-0B2F-4784-ACDD-3866260C1C23}"/>
              </a:ext>
            </a:extLst>
          </p:cNvPr>
          <p:cNvCxnSpPr>
            <a:cxnSpLocks/>
          </p:cNvCxnSpPr>
          <p:nvPr/>
        </p:nvCxnSpPr>
        <p:spPr bwMode="auto">
          <a:xfrm flipH="1">
            <a:off x="7541935" y="2360201"/>
            <a:ext cx="389213" cy="56441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511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en-US" altLang="ko-KR" sz="1800" dirty="0" err="1"/>
              <a:t>ConstValueClass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39416" y="957440"/>
            <a:ext cx="4209125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ConstValueClass</a:t>
            </a:r>
            <a:r>
              <a:rPr lang="ko-KR" altLang="en-US" dirty="0"/>
              <a:t>는 상수 값으로 상수들이 변하게 되더라도 메인 함수 내에 복잡하게 섞여 있으면 찾기 힘들기 때문에 밖으로 전부 빼서 </a:t>
            </a:r>
            <a:r>
              <a:rPr lang="en-US" altLang="ko-KR" dirty="0"/>
              <a:t>static </a:t>
            </a:r>
            <a:r>
              <a:rPr lang="ko-KR" altLang="en-US" dirty="0"/>
              <a:t>값을 주어 언제든 쓸 수 있게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경우에는 환율이 변할 때 상수 값에서 그날그날 수정만 하면 쉽게 돌아갈 수 있도록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9367EB0-D161-4572-8C10-FF6158B7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3" y="1008099"/>
            <a:ext cx="4376740" cy="21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en-US" altLang="ko-KR" sz="1800" dirty="0" err="1"/>
              <a:t>exchangeType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025231" y="1296348"/>
            <a:ext cx="4209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exchangeType</a:t>
            </a:r>
            <a:r>
              <a:rPr lang="ko-KR" altLang="en-US" dirty="0"/>
              <a:t>클래스는 </a:t>
            </a:r>
            <a:r>
              <a:rPr lang="en-US" altLang="ko-KR" dirty="0" err="1"/>
              <a:t>FileWriterClass</a:t>
            </a:r>
            <a:r>
              <a:rPr lang="ko-KR" altLang="en-US" dirty="0"/>
              <a:t>에서 사용할 중요한 변수들을 클래스내에 저장하고 필요할 때마다 생성자를 이용하여 변수들을 사용한다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3E4C33-FA96-443C-8C15-42E3123E9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066656"/>
            <a:ext cx="4503010" cy="17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0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C5784F-1B58-4F24-B68C-4DCC8A5E4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" y="1642119"/>
            <a:ext cx="7186353" cy="4952509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 </a:t>
            </a:r>
            <a:r>
              <a:rPr lang="en-US" altLang="ko-KR" sz="1800" dirty="0" err="1"/>
              <a:t>FileWriterClass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320988" y="957440"/>
            <a:ext cx="5456425" cy="3145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FileWriterClass</a:t>
            </a:r>
            <a:r>
              <a:rPr lang="ko-KR" altLang="en-US" dirty="0"/>
              <a:t>는 받아온 내용들을 파일로 작성하기 위해 만들어진 클래스로 </a:t>
            </a:r>
            <a:r>
              <a:rPr lang="en-US" altLang="ko-KR" dirty="0" err="1"/>
              <a:t>file.exist</a:t>
            </a:r>
            <a:r>
              <a:rPr lang="ko-KR" altLang="en-US" dirty="0"/>
              <a:t>를 통해 경로내에 파일이 있는지 확인하고 있다면 새로 파일을 생성하지 않고 파일내에 이어서 작성하도록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headerWrite</a:t>
            </a:r>
            <a:r>
              <a:rPr lang="ko-KR" altLang="en-US" dirty="0"/>
              <a:t>는 파일이 시작할 때 맨 위에 헤더를 표시하게 하고 이어서 작성하는 경우에는 표시가 되지 않도록 </a:t>
            </a:r>
            <a:r>
              <a:rPr lang="en-US" altLang="ko-KR" dirty="0" err="1"/>
              <a:t>isFileExist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라면</a:t>
            </a:r>
            <a:r>
              <a:rPr lang="en-US" altLang="ko-KR" dirty="0"/>
              <a:t>(</a:t>
            </a:r>
            <a:r>
              <a:rPr lang="ko-KR" altLang="en-US" dirty="0"/>
              <a:t>파일이 존재하지 않다면</a:t>
            </a:r>
            <a:r>
              <a:rPr lang="en-US" altLang="ko-KR" dirty="0"/>
              <a:t>) </a:t>
            </a:r>
            <a:r>
              <a:rPr lang="en-US" altLang="ko-KR" dirty="0" err="1"/>
              <a:t>fw.write</a:t>
            </a:r>
            <a:r>
              <a:rPr lang="en-US" altLang="ko-KR" dirty="0"/>
              <a:t>(head)</a:t>
            </a:r>
            <a:r>
              <a:rPr lang="ko-KR" altLang="en-US" dirty="0"/>
              <a:t>로 헤더를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dataWrite</a:t>
            </a:r>
            <a:r>
              <a:rPr lang="ko-KR" altLang="en-US" dirty="0"/>
              <a:t>는 파라미터를 날짜</a:t>
            </a:r>
            <a:r>
              <a:rPr lang="en-US" altLang="ko-KR" dirty="0"/>
              <a:t>,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환전결과</a:t>
            </a:r>
            <a:r>
              <a:rPr lang="en-US" altLang="ko-KR" dirty="0"/>
              <a:t>, </a:t>
            </a:r>
            <a:r>
              <a:rPr lang="ko-KR" altLang="en-US" dirty="0"/>
              <a:t>거스름돈을 받아서 </a:t>
            </a:r>
            <a:r>
              <a:rPr lang="en-US" altLang="ko-KR" dirty="0"/>
              <a:t>result</a:t>
            </a:r>
            <a:r>
              <a:rPr lang="ko-KR" altLang="en-US" dirty="0"/>
              <a:t>에 순서대로 입력하고 변수 중간마다 </a:t>
            </a:r>
            <a:r>
              <a:rPr lang="en-US" altLang="ko-KR" dirty="0"/>
              <a:t>,</a:t>
            </a:r>
            <a:r>
              <a:rPr lang="ko-KR" altLang="en-US" dirty="0"/>
              <a:t>를 삽입하여 </a:t>
            </a:r>
            <a:r>
              <a:rPr lang="en-US" altLang="ko-KR" dirty="0"/>
              <a:t>csv</a:t>
            </a:r>
            <a:r>
              <a:rPr lang="ko-KR" altLang="en-US" dirty="0"/>
              <a:t>파일을 만들기위한 세팅을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96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– </a:t>
            </a:r>
            <a:r>
              <a:rPr lang="en-US" altLang="ko-KR" sz="1800" dirty="0" err="1"/>
              <a:t>InputFromConsoleClass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80000" y="894713"/>
            <a:ext cx="6552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InputFromConsoleClass</a:t>
            </a:r>
            <a:r>
              <a:rPr lang="ko-KR" altLang="en-US" dirty="0"/>
              <a:t>는 입력을 받는 클래스로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원화를 받는 </a:t>
            </a:r>
            <a:r>
              <a:rPr lang="en-US" altLang="ko-KR" dirty="0" err="1"/>
              <a:t>inputWon</a:t>
            </a:r>
            <a:r>
              <a:rPr lang="en-US" altLang="ko-KR" dirty="0"/>
              <a:t> </a:t>
            </a:r>
            <a:r>
              <a:rPr lang="ko-KR" altLang="en-US" dirty="0"/>
              <a:t>메소드와 어떤 종류의 화폐로 환전할 것인지 종류를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inputType</a:t>
            </a:r>
            <a:r>
              <a:rPr lang="en-US" altLang="ko-KR" dirty="0"/>
              <a:t> </a:t>
            </a:r>
            <a:r>
              <a:rPr lang="ko-KR" altLang="en-US" dirty="0"/>
              <a:t>메소드로 구성된다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</a:t>
            </a:r>
            <a:r>
              <a:rPr lang="ko-KR" altLang="en-US" dirty="0"/>
              <a:t>는 한번만 입력하기 위해 메소드 내에 각각 입력하지 않고 맨 위에 클래스안에다가 입력하였다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A04C5DF-4AFB-4159-BEE6-0E3F30C4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6" y="2805953"/>
            <a:ext cx="7049572" cy="33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0E7950-6CDF-4C8A-85D5-5C9897D64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" y="1309569"/>
            <a:ext cx="7314703" cy="5128769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</a:t>
            </a:r>
            <a:r>
              <a:rPr lang="en-US" altLang="ko-KR" sz="1800" dirty="0" err="1"/>
              <a:t>ProcessingClass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580965" y="894713"/>
            <a:ext cx="5196447" cy="29484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ProcessingClass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받은 원화 값을 환율계산을 하여 환전금액을 계산하는 메소드를 </a:t>
            </a:r>
            <a:r>
              <a:rPr lang="en-US" altLang="ko-KR" dirty="0" err="1"/>
              <a:t>changeUSD</a:t>
            </a:r>
            <a:r>
              <a:rPr lang="en-US" altLang="ko-KR" dirty="0"/>
              <a:t>, </a:t>
            </a:r>
            <a:r>
              <a:rPr lang="en-US" altLang="ko-KR" dirty="0" err="1"/>
              <a:t>changeEUR</a:t>
            </a:r>
            <a:r>
              <a:rPr lang="en-US" altLang="ko-KR" dirty="0"/>
              <a:t>, </a:t>
            </a:r>
            <a:r>
              <a:rPr lang="en-US" altLang="ko-KR" dirty="0" err="1"/>
              <a:t>changeJPY</a:t>
            </a:r>
            <a:r>
              <a:rPr lang="en-US" altLang="ko-KR" dirty="0"/>
              <a:t> </a:t>
            </a:r>
            <a:r>
              <a:rPr lang="ko-KR" altLang="en-US" dirty="0"/>
              <a:t>각각의 함수들을 만들고 </a:t>
            </a:r>
            <a:r>
              <a:rPr lang="en-US" altLang="ko-KR" dirty="0"/>
              <a:t>return</a:t>
            </a:r>
            <a:r>
              <a:rPr lang="ko-KR" altLang="en-US" dirty="0"/>
              <a:t>값으로 각각 </a:t>
            </a:r>
            <a:r>
              <a:rPr lang="en-US" altLang="ko-KR" dirty="0" err="1"/>
              <a:t>changeUSD</a:t>
            </a:r>
            <a:r>
              <a:rPr lang="en-US" altLang="ko-KR" dirty="0"/>
              <a:t>, </a:t>
            </a:r>
            <a:r>
              <a:rPr lang="en-US" altLang="ko-KR" dirty="0" err="1"/>
              <a:t>changeEUR</a:t>
            </a:r>
            <a:r>
              <a:rPr lang="en-US" altLang="ko-KR" dirty="0"/>
              <a:t>, </a:t>
            </a:r>
            <a:r>
              <a:rPr lang="en-US" altLang="ko-KR" dirty="0" err="1"/>
              <a:t>changeJPY</a:t>
            </a:r>
            <a:r>
              <a:rPr lang="en-US" altLang="ko-KR" dirty="0"/>
              <a:t> </a:t>
            </a:r>
            <a:r>
              <a:rPr lang="ko-KR" altLang="en-US" dirty="0"/>
              <a:t>값을 주었다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환율을 계산하고 남은 거스름돈을 계산하기 위해서 </a:t>
            </a:r>
            <a:r>
              <a:rPr lang="en-US" altLang="ko-KR" dirty="0" err="1"/>
              <a:t>exchangeUSD</a:t>
            </a:r>
            <a:r>
              <a:rPr lang="en-US" altLang="ko-KR" dirty="0"/>
              <a:t>, </a:t>
            </a:r>
            <a:r>
              <a:rPr lang="en-US" altLang="ko-KR" dirty="0" err="1"/>
              <a:t>exchangeEUR</a:t>
            </a:r>
            <a:r>
              <a:rPr lang="en-US" altLang="ko-KR" dirty="0"/>
              <a:t>, </a:t>
            </a:r>
            <a:r>
              <a:rPr lang="en-US" altLang="ko-KR" dirty="0" err="1"/>
              <a:t>exchangeJPY</a:t>
            </a:r>
            <a:r>
              <a:rPr lang="en-US" altLang="ko-KR" dirty="0"/>
              <a:t> </a:t>
            </a:r>
            <a:r>
              <a:rPr lang="ko-KR" altLang="en-US" dirty="0"/>
              <a:t>메소드를 만들고 </a:t>
            </a:r>
            <a:r>
              <a:rPr lang="en-US" altLang="ko-KR" dirty="0" err="1"/>
              <a:t>retur</a:t>
            </a:r>
            <a:r>
              <a:rPr lang="ko-KR" altLang="en-US" dirty="0"/>
              <a:t>값으로 </a:t>
            </a:r>
            <a:r>
              <a:rPr lang="en-US" altLang="ko-KR" dirty="0" err="1"/>
              <a:t>changeWon</a:t>
            </a:r>
            <a:r>
              <a:rPr lang="ko-KR" altLang="en-US" dirty="0"/>
              <a:t>값을 주었다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16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6DC4D6-8F80-463B-9F0F-1369544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1208346"/>
            <a:ext cx="6588078" cy="5254918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1 -</a:t>
            </a:r>
            <a:r>
              <a:rPr lang="en-US" altLang="ko-KR" sz="1800" dirty="0" err="1"/>
              <a:t>ProcessingClass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83954" y="1208346"/>
            <a:ext cx="3693459" cy="33916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ProcessingClass</a:t>
            </a:r>
            <a:r>
              <a:rPr lang="ko-KR" altLang="en-US" dirty="0"/>
              <a:t>는 위에서 계산한 내용으로 받은 </a:t>
            </a:r>
            <a:r>
              <a:rPr lang="en-US" altLang="ko-KR" dirty="0" err="1"/>
              <a:t>changeWon</a:t>
            </a:r>
            <a:r>
              <a:rPr lang="en-US" altLang="ko-KR" dirty="0"/>
              <a:t> </a:t>
            </a:r>
            <a:r>
              <a:rPr lang="ko-KR" altLang="en-US" dirty="0"/>
              <a:t>값을 이용하여 거스름돈을 어떤 지폐를 몇 장 주어야 하는지 계산하고 </a:t>
            </a:r>
            <a:r>
              <a:rPr lang="en-US" altLang="ko-KR" dirty="0" err="1"/>
              <a:t>outputClass</a:t>
            </a:r>
            <a:r>
              <a:rPr lang="ko-KR" altLang="en-US" dirty="0"/>
              <a:t>를 통해 내용을 출력하는 함수 </a:t>
            </a:r>
            <a:r>
              <a:rPr lang="en-US" altLang="ko-KR" dirty="0"/>
              <a:t>exchange</a:t>
            </a:r>
            <a:r>
              <a:rPr lang="ko-KR" altLang="en-US" dirty="0"/>
              <a:t>를 생성했다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나머지 </a:t>
            </a:r>
            <a:r>
              <a:rPr lang="en-US" altLang="ko-KR" dirty="0" err="1"/>
              <a:t>divideUSD</a:t>
            </a:r>
            <a:r>
              <a:rPr lang="en-US" altLang="ko-KR" dirty="0"/>
              <a:t>, </a:t>
            </a:r>
            <a:r>
              <a:rPr lang="en-US" altLang="ko-KR" dirty="0" err="1"/>
              <a:t>divideEUR</a:t>
            </a:r>
            <a:r>
              <a:rPr lang="en-US" altLang="ko-KR" dirty="0"/>
              <a:t>, </a:t>
            </a:r>
            <a:r>
              <a:rPr lang="en-US" altLang="ko-KR" dirty="0" err="1"/>
              <a:t>divideJPY</a:t>
            </a:r>
            <a:r>
              <a:rPr lang="en-US" altLang="ko-KR" dirty="0"/>
              <a:t> </a:t>
            </a:r>
            <a:r>
              <a:rPr lang="ko-KR" altLang="en-US" dirty="0"/>
              <a:t>세가지 함수를 생성하여 외화를 어떤 지폐를 몇 장 주어야 하는지 계산하고 </a:t>
            </a:r>
            <a:r>
              <a:rPr lang="en-US" altLang="ko-KR" dirty="0" err="1"/>
              <a:t>outputClass</a:t>
            </a:r>
            <a:r>
              <a:rPr lang="ko-KR" altLang="en-US" dirty="0"/>
              <a:t>를 통해 내용을 출력하였다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39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EB5981-B34B-4198-8305-E7781425E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692149"/>
            <a:ext cx="5504453" cy="5756714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 – </a:t>
            </a:r>
            <a:r>
              <a:rPr lang="en-US" altLang="ko-KR" sz="1800" dirty="0" err="1"/>
              <a:t>OutputClass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150198" y="1103510"/>
            <a:ext cx="40307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OutPutClass</a:t>
            </a:r>
            <a:r>
              <a:rPr lang="ko-KR" altLang="en-US" dirty="0"/>
              <a:t>는 출력을 하기 위한 클래스로 </a:t>
            </a:r>
            <a:r>
              <a:rPr lang="en-US" altLang="ko-KR" dirty="0" err="1"/>
              <a:t>processingClass</a:t>
            </a:r>
            <a:r>
              <a:rPr lang="ko-KR" altLang="en-US" dirty="0"/>
              <a:t>에서 계산된 결과들을 파라미터로 받아와서 </a:t>
            </a:r>
            <a:r>
              <a:rPr lang="en-US" altLang="ko-KR" dirty="0" err="1"/>
              <a:t>sysout</a:t>
            </a:r>
            <a:r>
              <a:rPr lang="ko-KR" altLang="en-US" dirty="0"/>
              <a:t>으로 화면에 내용을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49306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47034</TotalTime>
  <Words>508</Words>
  <Application>Microsoft Office PowerPoint</Application>
  <PresentationFormat>A4 용지(210x297mm)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2940</cp:revision>
  <cp:lastPrinted>2015-10-28T04:44:44Z</cp:lastPrinted>
  <dcterms:created xsi:type="dcterms:W3CDTF">2003-10-22T07:02:37Z</dcterms:created>
  <dcterms:modified xsi:type="dcterms:W3CDTF">2021-04-23T00:31:17Z</dcterms:modified>
</cp:coreProperties>
</file>