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9"/>
  </p:notesMasterIdLst>
  <p:sldIdLst>
    <p:sldId id="694" r:id="rId4"/>
    <p:sldId id="977" r:id="rId5"/>
    <p:sldId id="978" r:id="rId6"/>
    <p:sldId id="1075" r:id="rId7"/>
    <p:sldId id="1076" r:id="rId8"/>
    <p:sldId id="1077" r:id="rId9"/>
    <p:sldId id="1079" r:id="rId10"/>
    <p:sldId id="1080" r:id="rId11"/>
    <p:sldId id="1081" r:id="rId12"/>
    <p:sldId id="1082" r:id="rId13"/>
    <p:sldId id="1084" r:id="rId14"/>
    <p:sldId id="1085" r:id="rId15"/>
    <p:sldId id="1086" r:id="rId16"/>
    <p:sldId id="1083" r:id="rId17"/>
    <p:sldId id="984" r:id="rId1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16" d="100"/>
          <a:sy n="116" d="100"/>
        </p:scale>
        <p:origin x="1494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1. Java </a:t>
            </a:r>
            <a:r>
              <a:rPr lang="ko-KR" altLang="en-US" sz="2400" dirty="0" smtClean="0"/>
              <a:t>준비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기본문법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ko-KR" altLang="en-US" dirty="0" smtClean="0">
                <a:solidFill>
                  <a:schemeClr val="tx1"/>
                </a:solidFill>
              </a:rPr>
              <a:t>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소프트웨어코딩및활용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HelloWorld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7627" y="692150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Hello World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줄을 </a:t>
            </a:r>
            <a:r>
              <a:rPr lang="ko-KR" altLang="en-US" sz="1200" dirty="0" err="1" smtClean="0"/>
              <a:t>안바꾸려면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 있음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public class </a:t>
            </a:r>
            <a:r>
              <a:rPr lang="en-US" altLang="ko-KR" sz="2400" dirty="0" err="1" smtClean="0"/>
              <a:t>TestClass</a:t>
            </a:r>
            <a:r>
              <a:rPr lang="en-US" altLang="ko-KR" sz="2400" dirty="0" smtClean="0"/>
              <a:t>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</a:t>
            </a:r>
            <a:r>
              <a:rPr lang="en-US" altLang="ko-KR" sz="2400" dirty="0" err="1" smtClean="0"/>
              <a:t>System.out.print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하이</a:t>
            </a:r>
            <a:r>
              <a:rPr lang="en-US" altLang="ko-KR" sz="2400" dirty="0" smtClean="0"/>
              <a:t>~!!”); 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안녕하세요</a:t>
            </a:r>
            <a:r>
              <a:rPr lang="en-US" altLang="ko-KR" sz="2400" dirty="0" smtClean="0"/>
              <a:t>.”);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986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HelloWorld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7627" y="692150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Hello World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줄을 </a:t>
            </a:r>
            <a:r>
              <a:rPr lang="ko-KR" altLang="en-US" sz="1200" dirty="0" err="1" smtClean="0"/>
              <a:t>안바꾸려면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 있음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public class </a:t>
            </a:r>
            <a:r>
              <a:rPr lang="en-US" altLang="ko-KR" sz="2400" dirty="0" err="1" smtClean="0"/>
              <a:t>TestClass</a:t>
            </a:r>
            <a:r>
              <a:rPr lang="en-US" altLang="ko-KR" sz="2400" dirty="0" smtClean="0"/>
              <a:t>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</a:t>
            </a:r>
            <a:r>
              <a:rPr lang="en-US" altLang="ko-KR" sz="2400" dirty="0" err="1" smtClean="0"/>
              <a:t>System.out.print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하이</a:t>
            </a:r>
            <a:r>
              <a:rPr lang="en-US" altLang="ko-KR" sz="2400" dirty="0" smtClean="0"/>
              <a:t>~!!”); 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안녕하세요</a:t>
            </a:r>
            <a:r>
              <a:rPr lang="en-US" altLang="ko-KR" sz="2400" dirty="0" smtClean="0"/>
              <a:t>.”);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785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HelloWorld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서식 지정자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7" y="1969379"/>
            <a:ext cx="9714089" cy="3319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089" y="1188758"/>
            <a:ext cx="193585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System.out.printf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%d  </a:t>
            </a:r>
            <a:r>
              <a:rPr lang="ko-KR" altLang="en-US" dirty="0" smtClean="0"/>
              <a:t>는 뭐지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26533" y="3485444"/>
            <a:ext cx="4992511" cy="49106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9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HelloWorld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서식 지정자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93981"/>
              </p:ext>
            </p:extLst>
          </p:nvPr>
        </p:nvGraphicFramePr>
        <p:xfrm>
          <a:off x="885119" y="1768531"/>
          <a:ext cx="6988881" cy="1371600"/>
        </p:xfrm>
        <a:graphic>
          <a:graphicData uri="http://schemas.openxmlformats.org/drawingml/2006/table">
            <a:tbl>
              <a:tblPr/>
              <a:tblGrid>
                <a:gridCol w="1901440"/>
                <a:gridCol w="2257053"/>
                <a:gridCol w="2830388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서식문자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데이터 형태 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사용 예 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%d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정수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printf("</a:t>
                      </a:r>
                      <a:r>
                        <a:rPr lang="en-US">
                          <a:solidFill>
                            <a:srgbClr val="1FDA11"/>
                          </a:solidFill>
                          <a:effectLst/>
                          <a:latin typeface="Noto Sans"/>
                        </a:rPr>
                        <a:t>%d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", 100);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%f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실수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printf("</a:t>
                      </a:r>
                      <a:r>
                        <a:rPr lang="en-US">
                          <a:solidFill>
                            <a:srgbClr val="1FDA11"/>
                          </a:solidFill>
                          <a:effectLst/>
                          <a:latin typeface="Noto Sans"/>
                        </a:rPr>
                        <a:t>%f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", 0.53);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%c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문자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printf("</a:t>
                      </a:r>
                      <a:r>
                        <a:rPr lang="en-US">
                          <a:solidFill>
                            <a:srgbClr val="1FDA11"/>
                          </a:solidFill>
                          <a:effectLst/>
                          <a:latin typeface="Noto Sans"/>
                        </a:rPr>
                        <a:t>%c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", 'A');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%s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문자열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dirty="0" err="1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printf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("</a:t>
                      </a:r>
                      <a:r>
                        <a:rPr lang="en-US" dirty="0">
                          <a:solidFill>
                            <a:srgbClr val="1FDA11"/>
                          </a:solidFill>
                          <a:effectLst/>
                          <a:latin typeface="Noto Sans"/>
                        </a:rPr>
                        <a:t>%s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", "Hello");</a:t>
                      </a:r>
                    </a:p>
                  </a:txBody>
                  <a:tcPr marL="0" marR="0" marT="0" marB="0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5119" y="176805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2" y="3354708"/>
            <a:ext cx="91959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0" dirty="0" err="1" smtClean="0"/>
              <a:t>System.out.printf</a:t>
            </a:r>
            <a:r>
              <a:rPr lang="en-US" altLang="ko-KR" sz="2500" b="0" dirty="0"/>
              <a:t>("%d</a:t>
            </a:r>
            <a:r>
              <a:rPr lang="ko-KR" altLang="en-US" sz="2500" b="0" dirty="0"/>
              <a:t> </a:t>
            </a:r>
            <a:r>
              <a:rPr lang="en-US" altLang="ko-KR" sz="2500" b="0" dirty="0"/>
              <a:t>/ %d = %.2f</a:t>
            </a:r>
            <a:r>
              <a:rPr lang="ko-KR" altLang="en-US" sz="2500" b="0" dirty="0"/>
              <a:t> 입니다</a:t>
            </a:r>
            <a:r>
              <a:rPr lang="en-US" altLang="ko-KR" sz="2500" b="0" dirty="0"/>
              <a:t>.", 43,</a:t>
            </a:r>
            <a:r>
              <a:rPr lang="ko-KR" altLang="en-US" sz="2500" b="0" dirty="0"/>
              <a:t> </a:t>
            </a:r>
            <a:r>
              <a:rPr lang="en-US" altLang="ko-KR" sz="2500" b="0" dirty="0"/>
              <a:t>6, (float)43/6);</a:t>
            </a:r>
          </a:p>
          <a:p>
            <a:endParaRPr lang="en-US" altLang="ko-KR" sz="2500" b="0" u="sng" dirty="0" smtClean="0"/>
          </a:p>
          <a:p>
            <a:r>
              <a:rPr lang="ko-KR" altLang="en-US" sz="2500" b="0" u="sng" dirty="0" smtClean="0"/>
              <a:t>결과 </a:t>
            </a:r>
            <a:r>
              <a:rPr lang="en-US" altLang="ko-KR" sz="2500" b="0" u="sng" dirty="0"/>
              <a:t>=&gt; 43 / 6 = 7.17 </a:t>
            </a:r>
            <a:r>
              <a:rPr lang="ko-KR" altLang="en-US" sz="2500" b="0" u="sng" dirty="0"/>
              <a:t>입니다</a:t>
            </a:r>
            <a:r>
              <a:rPr lang="en-US" altLang="ko-KR" sz="2500" b="0" u="sng" dirty="0"/>
              <a:t>.</a:t>
            </a:r>
            <a:endParaRPr lang="ko-KR" altLang="en-US" sz="2500" b="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260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오늘의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568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 smtClean="0"/>
              <a:t>오늘 수업 내용 요약 </a:t>
            </a:r>
            <a:r>
              <a:rPr lang="en-US" altLang="ko-KR" sz="1200" dirty="0" smtClean="0"/>
              <a:t>PPT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 smtClean="0"/>
              <a:t>기본 구조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회 이상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외워질 때 까지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자필로 직접 노트에 쓰기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 smtClean="0"/>
              <a:t>서식을 사용해서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문자열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숫자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섞여있는 형태로 다음과 같이 출력 되도록 구현하기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=&gt; </a:t>
            </a:r>
            <a:r>
              <a:rPr lang="ko-KR" altLang="en-US" sz="1200" dirty="0" smtClean="0"/>
              <a:t>영수증 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최대한 비슷하게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영수증도 상관없음</a:t>
            </a:r>
            <a:r>
              <a:rPr lang="en-US" altLang="ko-KR" sz="1200" dirty="0" smtClean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과제 제출 방법 </a:t>
            </a:r>
            <a:r>
              <a:rPr lang="en-US" altLang="ko-KR" sz="1200" dirty="0" smtClean="0"/>
              <a:t>: PPT</a:t>
            </a:r>
            <a:r>
              <a:rPr lang="ko-KR" altLang="en-US" sz="1200" dirty="0" smtClean="0"/>
              <a:t>로 소스코드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결과화면 첨부해서 </a:t>
            </a:r>
            <a:r>
              <a:rPr lang="en-US" altLang="ko-KR" sz="1200" dirty="0" smtClean="0"/>
              <a:t>NAS</a:t>
            </a:r>
            <a:r>
              <a:rPr lang="ko-KR" altLang="en-US" sz="1200" dirty="0" smtClean="0"/>
              <a:t>의 본인 폴더에 업로드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\\192.168.23.151 =&gt; </a:t>
            </a:r>
            <a:r>
              <a:rPr lang="ko-KR" altLang="en-US" sz="1200" dirty="0" smtClean="0"/>
              <a:t>각자 이름의 폴더에 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4062148"/>
            <a:ext cx="2080305" cy="1416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750" y="1641627"/>
            <a:ext cx="7306962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TestClass</a:t>
            </a:r>
            <a:r>
              <a:rPr lang="en-US" altLang="ko-KR" dirty="0"/>
              <a:t> {</a:t>
            </a:r>
          </a:p>
          <a:p>
            <a:endParaRPr lang="ko-KR" altLang="en-US" dirty="0"/>
          </a:p>
          <a:p>
            <a:r>
              <a:rPr lang="en-US" altLang="ko-KR" dirty="0" smtClean="0"/>
              <a:t>	public </a:t>
            </a:r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</a:t>
            </a:r>
            <a:r>
              <a:rPr lang="en-US" altLang="ko-KR" i="1" dirty="0" err="1" smtClean="0"/>
              <a:t>out.print</a:t>
            </a:r>
            <a:r>
              <a:rPr lang="en-US" altLang="ko-KR" i="1" dirty="0"/>
              <a:t>("Hello World");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}	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환경설정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기본 문법 이해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Java </a:t>
            </a:r>
            <a:r>
              <a:rPr lang="ko-KR" altLang="en-US" sz="1800" dirty="0" smtClean="0"/>
              <a:t>환경설정</a:t>
            </a:r>
            <a:endParaRPr lang="en-US" altLang="ko-KR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 smtClean="0"/>
              <a:t>개발환경 구성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JDK(java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Development Kit) </a:t>
            </a:r>
          </a:p>
          <a:p>
            <a:pPr marL="541338" lvl="1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자바를 동작시키기 위한 엔진</a:t>
            </a:r>
            <a:endParaRPr lang="en-US" altLang="ko-KR" dirty="0" smtClean="0"/>
          </a:p>
          <a:p>
            <a:pPr marL="54133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java </a:t>
            </a:r>
            <a:r>
              <a:rPr lang="ko-KR" altLang="en-US" dirty="0" smtClean="0"/>
              <a:t>홈페이지로 이동해서 다운받기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</a:p>
          <a:p>
            <a:pPr marL="54133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Java</a:t>
            </a:r>
            <a:r>
              <a:rPr lang="ko-KR" altLang="en-US" dirty="0" smtClean="0"/>
              <a:t>를 편하게 개발하기 위한 개발 툴</a:t>
            </a:r>
            <a:endParaRPr lang="en-US" altLang="ko-KR" dirty="0" smtClean="0"/>
          </a:p>
          <a:p>
            <a:pPr marL="541338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그냥 메모장에서 작성해도 된다</a:t>
            </a:r>
            <a:r>
              <a:rPr lang="en-US" altLang="ko-KR" dirty="0" smtClean="0"/>
              <a:t>!!</a:t>
            </a:r>
          </a:p>
          <a:p>
            <a:pPr marL="54133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eclipse </a:t>
            </a:r>
            <a:r>
              <a:rPr lang="ko-KR" altLang="en-US" dirty="0" smtClean="0"/>
              <a:t>홈페이지에서 다운받기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Java </a:t>
            </a:r>
            <a:r>
              <a:rPr lang="ko-KR" altLang="en-US" sz="1800" dirty="0"/>
              <a:t>환경설정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074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JDK(Java </a:t>
            </a:r>
            <a:r>
              <a:rPr lang="en-US" altLang="ko-KR" sz="1600" dirty="0"/>
              <a:t>Development Kit) </a:t>
            </a:r>
            <a:r>
              <a:rPr lang="ko-KR" altLang="en-US" sz="1600" dirty="0"/>
              <a:t>설치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자바 홈페이지 </a:t>
            </a:r>
            <a:r>
              <a:rPr lang="en-US" altLang="ko-KR" sz="1200" dirty="0" smtClean="0"/>
              <a:t>(java.oracle.com) </a:t>
            </a:r>
            <a:r>
              <a:rPr lang="ko-KR" altLang="en-US" sz="1200" dirty="0" smtClean="0"/>
              <a:t>접속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Top Download -&gt; Java SE </a:t>
            </a:r>
            <a:r>
              <a:rPr lang="ko-KR" altLang="en-US" sz="1200" dirty="0" smtClean="0"/>
              <a:t>설치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구글에서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jdk</a:t>
            </a:r>
            <a:r>
              <a:rPr lang="en-US" altLang="ko-KR" sz="1200" dirty="0" smtClean="0"/>
              <a:t> download”</a:t>
            </a:r>
            <a:r>
              <a:rPr lang="ko-KR" altLang="en-US" sz="1200" dirty="0" smtClean="0"/>
              <a:t>로 검색하면 바로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Accept </a:t>
            </a:r>
            <a:r>
              <a:rPr lang="en-US" altLang="ko-KR" sz="1200" dirty="0"/>
              <a:t>License </a:t>
            </a:r>
            <a:r>
              <a:rPr lang="en-US" altLang="ko-KR" sz="1200" dirty="0" smtClean="0"/>
              <a:t>Agreement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내 운영체제 선택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9" y="3049590"/>
            <a:ext cx="7158295" cy="2880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1491117" y="5714050"/>
            <a:ext cx="5543313" cy="1631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1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Java </a:t>
            </a:r>
            <a:r>
              <a:rPr lang="ko-KR" altLang="en-US" sz="1800" dirty="0"/>
              <a:t>환경설정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Eclipse </a:t>
            </a:r>
            <a:r>
              <a:rPr lang="ko-KR" altLang="en-US" sz="1600" dirty="0"/>
              <a:t>설치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Eclipse.org </a:t>
            </a:r>
            <a:r>
              <a:rPr lang="ko-KR" altLang="en-US" sz="1200" dirty="0" smtClean="0"/>
              <a:t>사이트 접속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메인에</a:t>
            </a:r>
            <a:r>
              <a:rPr lang="ko-KR" altLang="en-US" sz="1200" dirty="0" smtClean="0"/>
              <a:t> 대문짝만하게 있는 </a:t>
            </a:r>
            <a:r>
              <a:rPr lang="en-US" altLang="ko-KR" sz="1200" dirty="0" smtClean="0"/>
              <a:t>download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</a:t>
            </a:r>
            <a:r>
              <a:rPr lang="ko-KR" altLang="en-US" sz="1200" dirty="0" smtClean="0"/>
              <a:t>할거니까 관련된 옵션으로 선택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66" y="2601854"/>
            <a:ext cx="2481569" cy="24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HelloWorld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Hello World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뭐든 프로그램은 무엇으로 시작한다</a:t>
            </a:r>
            <a:r>
              <a:rPr lang="en-US" altLang="ko-KR" sz="1200" dirty="0" smtClean="0"/>
              <a:t>? 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Hello World!!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Eclipse</a:t>
            </a:r>
            <a:r>
              <a:rPr lang="ko-KR" altLang="en-US" sz="1200" dirty="0" smtClean="0"/>
              <a:t>실행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소스코드를 만들기 전 까지 해야 할 단계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중요</a:t>
            </a:r>
            <a:r>
              <a:rPr lang="en-US" altLang="ko-KR" sz="1200" dirty="0" smtClean="0"/>
              <a:t>!!!)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800" dirty="0" smtClean="0"/>
              <a:t>프로젝트 생성 </a:t>
            </a:r>
            <a:endParaRPr lang="en-US" altLang="ko-KR" sz="18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File -&gt; New -&gt; Java Project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800" dirty="0" smtClean="0"/>
              <a:t>      (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지정하고 </a:t>
            </a:r>
            <a:r>
              <a:rPr lang="en-US" altLang="ko-KR" sz="1800" dirty="0" smtClean="0"/>
              <a:t>Finish)</a:t>
            </a:r>
            <a:endParaRPr lang="en-US" altLang="ko-KR" sz="18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800" dirty="0" smtClean="0"/>
              <a:t>2) </a:t>
            </a:r>
            <a:r>
              <a:rPr lang="ko-KR" altLang="en-US" sz="1800" dirty="0" smtClean="0"/>
              <a:t>클래스 생성</a:t>
            </a:r>
            <a:endParaRPr lang="en-US" altLang="ko-KR" sz="18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생성된 프로젝트에서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마우스 오른쪽 </a:t>
            </a:r>
            <a:r>
              <a:rPr lang="en-US" altLang="ko-KR" sz="1800" dirty="0" smtClean="0"/>
              <a:t>-&gt; New -&gt; Class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800" dirty="0" smtClean="0"/>
              <a:t>      (</a:t>
            </a:r>
            <a:r>
              <a:rPr lang="ko-KR" altLang="en-US" sz="1800" dirty="0" smtClean="0"/>
              <a:t>이름 지정하고</a:t>
            </a:r>
            <a:r>
              <a:rPr lang="en-US" altLang="ko-KR" sz="1800" dirty="0" smtClean="0"/>
              <a:t>, public static void main </a:t>
            </a:r>
            <a:r>
              <a:rPr lang="ko-KR" altLang="en-US" sz="1800" dirty="0" smtClean="0"/>
              <a:t>체크하면 자동으로 </a:t>
            </a:r>
            <a:r>
              <a:rPr lang="en-US" altLang="ko-KR" sz="1800" dirty="0" smtClean="0"/>
              <a:t>main</a:t>
            </a:r>
            <a:r>
              <a:rPr lang="ko-KR" altLang="en-US" sz="1800" dirty="0" err="1" smtClean="0"/>
              <a:t>만듬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800" dirty="0" smtClean="0"/>
              <a:t>3) </a:t>
            </a:r>
            <a:r>
              <a:rPr lang="ko-KR" altLang="en-US" sz="1800" dirty="0" smtClean="0"/>
              <a:t>코딩 시작</a:t>
            </a:r>
            <a:r>
              <a:rPr lang="en-US" altLang="ko-KR" sz="1800" dirty="0" smtClean="0"/>
              <a:t>!!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78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46" y="3029736"/>
            <a:ext cx="4331110" cy="3260090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Hello World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소스코드 영역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코딩영역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 출력 영역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실행은 화살표 모양 </a:t>
            </a:r>
            <a:r>
              <a:rPr lang="en-US" altLang="ko-KR" sz="1200" dirty="0" smtClean="0"/>
              <a:t>Run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895226" y="3518696"/>
            <a:ext cx="2276514" cy="70334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3257" y="5593737"/>
            <a:ext cx="3279738" cy="60468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65379" y="3635715"/>
            <a:ext cx="789110" cy="48755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2226733" y="1842911"/>
            <a:ext cx="1718734" cy="15860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HelloWorld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39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HelloWorld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7627" y="692150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Hello World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그러면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이름을 출력해 보자</a:t>
            </a:r>
            <a:r>
              <a:rPr lang="en-US" altLang="ko-KR" sz="1200" dirty="0" smtClean="0"/>
              <a:t>.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public class </a:t>
            </a:r>
            <a:r>
              <a:rPr lang="en-US" altLang="ko-KR" sz="2400" dirty="0" err="1" smtClean="0"/>
              <a:t>TestClass</a:t>
            </a:r>
            <a:r>
              <a:rPr lang="en-US" altLang="ko-KR" sz="2400" dirty="0" smtClean="0"/>
              <a:t>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하이</a:t>
            </a:r>
            <a:r>
              <a:rPr lang="en-US" altLang="ko-KR" sz="2400" dirty="0" smtClean="0"/>
              <a:t>~!!”); 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505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HelloWorld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7627" y="692150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Hello World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Class</a:t>
            </a:r>
            <a:r>
              <a:rPr lang="ko-KR" altLang="en-US" sz="1200" dirty="0" smtClean="0"/>
              <a:t>등 개념은 나중에 배움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일단 이 기본구조를 또 외워보자 </a:t>
            </a:r>
            <a:r>
              <a:rPr lang="en-US" altLang="ko-KR" sz="1200" dirty="0" smtClean="0"/>
              <a:t>(10</a:t>
            </a:r>
            <a:r>
              <a:rPr lang="ko-KR" altLang="en-US" sz="1200" dirty="0" smtClean="0"/>
              <a:t>회 필기로</a:t>
            </a:r>
            <a:r>
              <a:rPr lang="en-US" altLang="ko-KR" sz="1200" dirty="0" smtClean="0"/>
              <a:t>!!)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Println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ln(line)</a:t>
            </a:r>
            <a:r>
              <a:rPr lang="ko-KR" altLang="en-US" sz="1200" dirty="0" smtClean="0"/>
              <a:t>이 포함된 문으로</a:t>
            </a:r>
            <a:r>
              <a:rPr lang="en-US" altLang="ko-KR" sz="1200" dirty="0" smtClean="0"/>
              <a:t>, “\n”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있는것과</a:t>
            </a:r>
            <a:r>
              <a:rPr lang="ko-KR" altLang="en-US" sz="1200" dirty="0" smtClean="0"/>
              <a:t> 같은 역할을 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무조건 줄이 바뀜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public class </a:t>
            </a:r>
            <a:r>
              <a:rPr lang="en-US" altLang="ko-KR" sz="2400" dirty="0" err="1" smtClean="0"/>
              <a:t>TestClass</a:t>
            </a:r>
            <a:r>
              <a:rPr lang="en-US" altLang="ko-KR" sz="2400" dirty="0" smtClean="0"/>
              <a:t>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하이</a:t>
            </a:r>
            <a:r>
              <a:rPr lang="en-US" altLang="ko-KR" sz="2400" dirty="0" smtClean="0"/>
              <a:t>~!!”); 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 smtClean="0"/>
              <a:t>(“</a:t>
            </a:r>
            <a:r>
              <a:rPr lang="ko-KR" altLang="en-US" sz="2400" dirty="0" smtClean="0"/>
              <a:t>안녕하세요</a:t>
            </a:r>
            <a:r>
              <a:rPr lang="en-US" altLang="ko-KR" sz="2400" dirty="0" smtClean="0"/>
              <a:t>.”);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 smtClean="0"/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8878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47165</TotalTime>
  <Words>503</Words>
  <Application>Microsoft Office PowerPoint</Application>
  <PresentationFormat>A4 용지(210x297mm)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Java 준비 &amp; 기본문법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koposw</cp:lastModifiedBy>
  <cp:revision>2955</cp:revision>
  <cp:lastPrinted>2015-10-28T04:44:44Z</cp:lastPrinted>
  <dcterms:created xsi:type="dcterms:W3CDTF">2003-10-22T07:02:37Z</dcterms:created>
  <dcterms:modified xsi:type="dcterms:W3CDTF">2019-03-05T06:41:09Z</dcterms:modified>
</cp:coreProperties>
</file>