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73"/>
  </p:notesMasterIdLst>
  <p:handoutMasterIdLst>
    <p:handoutMasterId r:id="rId74"/>
  </p:handoutMasterIdLst>
  <p:sldIdLst>
    <p:sldId id="694" r:id="rId4"/>
    <p:sldId id="1046" r:id="rId5"/>
    <p:sldId id="1047" r:id="rId6"/>
    <p:sldId id="1048" r:id="rId7"/>
    <p:sldId id="1049" r:id="rId8"/>
    <p:sldId id="1050" r:id="rId9"/>
    <p:sldId id="1051" r:id="rId10"/>
    <p:sldId id="1052" r:id="rId11"/>
    <p:sldId id="1053" r:id="rId12"/>
    <p:sldId id="1054" r:id="rId13"/>
    <p:sldId id="1055" r:id="rId14"/>
    <p:sldId id="1056" r:id="rId15"/>
    <p:sldId id="1057" r:id="rId16"/>
    <p:sldId id="987" r:id="rId17"/>
    <p:sldId id="988" r:id="rId18"/>
    <p:sldId id="989" r:id="rId19"/>
    <p:sldId id="990" r:id="rId20"/>
    <p:sldId id="991" r:id="rId21"/>
    <p:sldId id="992" r:id="rId22"/>
    <p:sldId id="993" r:id="rId23"/>
    <p:sldId id="994" r:id="rId24"/>
    <p:sldId id="995" r:id="rId25"/>
    <p:sldId id="996" r:id="rId26"/>
    <p:sldId id="997" r:id="rId27"/>
    <p:sldId id="998" r:id="rId28"/>
    <p:sldId id="999" r:id="rId29"/>
    <p:sldId id="1000" r:id="rId30"/>
    <p:sldId id="1001" r:id="rId31"/>
    <p:sldId id="1002" r:id="rId32"/>
    <p:sldId id="1003" r:id="rId33"/>
    <p:sldId id="1004" r:id="rId34"/>
    <p:sldId id="1005" r:id="rId35"/>
    <p:sldId id="1006" r:id="rId36"/>
    <p:sldId id="1007" r:id="rId37"/>
    <p:sldId id="1008" r:id="rId38"/>
    <p:sldId id="1009" r:id="rId39"/>
    <p:sldId id="1010" r:id="rId40"/>
    <p:sldId id="1011" r:id="rId41"/>
    <p:sldId id="1012" r:id="rId42"/>
    <p:sldId id="1013" r:id="rId43"/>
    <p:sldId id="1014" r:id="rId44"/>
    <p:sldId id="1015" r:id="rId45"/>
    <p:sldId id="1016" r:id="rId46"/>
    <p:sldId id="1017" r:id="rId47"/>
    <p:sldId id="1018" r:id="rId48"/>
    <p:sldId id="1019" r:id="rId49"/>
    <p:sldId id="1020" r:id="rId50"/>
    <p:sldId id="1021" r:id="rId51"/>
    <p:sldId id="1022" r:id="rId52"/>
    <p:sldId id="1023" r:id="rId53"/>
    <p:sldId id="1024" r:id="rId54"/>
    <p:sldId id="1025" r:id="rId55"/>
    <p:sldId id="1026" r:id="rId56"/>
    <p:sldId id="1027" r:id="rId57"/>
    <p:sldId id="1028" r:id="rId58"/>
    <p:sldId id="1029" r:id="rId59"/>
    <p:sldId id="1030" r:id="rId60"/>
    <p:sldId id="1031" r:id="rId61"/>
    <p:sldId id="1032" r:id="rId62"/>
    <p:sldId id="1033" r:id="rId63"/>
    <p:sldId id="1034" r:id="rId64"/>
    <p:sldId id="1035" r:id="rId65"/>
    <p:sldId id="1036" r:id="rId66"/>
    <p:sldId id="1037" r:id="rId67"/>
    <p:sldId id="1038" r:id="rId68"/>
    <p:sldId id="1039" r:id="rId69"/>
    <p:sldId id="1040" r:id="rId70"/>
    <p:sldId id="1045" r:id="rId71"/>
    <p:sldId id="1044" r:id="rId7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4385F3-8C70-4BA2-9554-B5A0C838AED2}">
          <p14:sldIdLst>
            <p14:sldId id="694"/>
          </p14:sldIdLst>
        </p14:section>
        <p14:section name="제목 없는 구역" id="{3A325500-4DEE-443C-AB27-BE2B04CD161A}">
          <p14:sldIdLst>
            <p14:sldId id="1046"/>
            <p14:sldId id="1047"/>
            <p14:sldId id="1048"/>
            <p14:sldId id="1049"/>
            <p14:sldId id="1050"/>
            <p14:sldId id="1051"/>
            <p14:sldId id="1052"/>
            <p14:sldId id="1053"/>
            <p14:sldId id="1054"/>
            <p14:sldId id="1055"/>
            <p14:sldId id="1056"/>
            <p14:sldId id="1057"/>
            <p14:sldId id="987"/>
            <p14:sldId id="988"/>
            <p14:sldId id="989"/>
            <p14:sldId id="990"/>
            <p14:sldId id="991"/>
            <p14:sldId id="992"/>
            <p14:sldId id="993"/>
            <p14:sldId id="994"/>
            <p14:sldId id="995"/>
            <p14:sldId id="996"/>
            <p14:sldId id="997"/>
            <p14:sldId id="998"/>
            <p14:sldId id="999"/>
            <p14:sldId id="1000"/>
            <p14:sldId id="1001"/>
            <p14:sldId id="1002"/>
            <p14:sldId id="1003"/>
            <p14:sldId id="1004"/>
            <p14:sldId id="1005"/>
            <p14:sldId id="1006"/>
            <p14:sldId id="1007"/>
            <p14:sldId id="1008"/>
            <p14:sldId id="1009"/>
            <p14:sldId id="1010"/>
            <p14:sldId id="1011"/>
            <p14:sldId id="1012"/>
            <p14:sldId id="1013"/>
            <p14:sldId id="1014"/>
            <p14:sldId id="1015"/>
            <p14:sldId id="1016"/>
            <p14:sldId id="1017"/>
            <p14:sldId id="1018"/>
            <p14:sldId id="1019"/>
            <p14:sldId id="1020"/>
            <p14:sldId id="1021"/>
            <p14:sldId id="1022"/>
            <p14:sldId id="1023"/>
            <p14:sldId id="1024"/>
            <p14:sldId id="1025"/>
            <p14:sldId id="1026"/>
            <p14:sldId id="1027"/>
            <p14:sldId id="1028"/>
            <p14:sldId id="1029"/>
            <p14:sldId id="1030"/>
            <p14:sldId id="1031"/>
            <p14:sldId id="1032"/>
            <p14:sldId id="1033"/>
            <p14:sldId id="1034"/>
            <p14:sldId id="1035"/>
            <p14:sldId id="1036"/>
            <p14:sldId id="1037"/>
            <p14:sldId id="1038"/>
            <p14:sldId id="1039"/>
            <p14:sldId id="1040"/>
            <p14:sldId id="1045"/>
            <p14:sldId id="10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7" autoAdjust="0"/>
    <p:restoredTop sz="97507" autoAdjust="0"/>
  </p:normalViewPr>
  <p:slideViewPr>
    <p:cSldViewPr snapToGrid="0" snapToObjects="1">
      <p:cViewPr varScale="1">
        <p:scale>
          <a:sx n="165" d="100"/>
          <a:sy n="165" d="100"/>
        </p:scale>
        <p:origin x="1701" y="207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-61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5109" y="45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950784-DCDB-45E3-802E-06861AE5054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AA96B52-3A45-4E87-9E71-58CE3353A90D}">
      <dgm:prSet phldrT="[텍스트]" custT="1"/>
      <dgm:spPr/>
      <dgm:t>
        <a:bodyPr/>
        <a:lstStyle/>
        <a:p>
          <a:pPr latinLnBrk="1"/>
          <a:r>
            <a:rPr lang="en-US" altLang="ko-KR" sz="1000" dirty="0" err="1" smtClean="0"/>
            <a:t>Throwable</a:t>
          </a:r>
          <a:endParaRPr lang="ko-KR" altLang="en-US" sz="1000" dirty="0"/>
        </a:p>
      </dgm:t>
    </dgm:pt>
    <dgm:pt modelId="{4EFE96FC-A23A-4E0E-95DF-BC91D92C7A6C}" type="parTrans" cxnId="{852D5C94-3F0A-44FA-9E04-5D91034FB27F}">
      <dgm:prSet/>
      <dgm:spPr/>
      <dgm:t>
        <a:bodyPr/>
        <a:lstStyle/>
        <a:p>
          <a:pPr latinLnBrk="1"/>
          <a:endParaRPr lang="ko-KR" altLang="en-US" sz="1000"/>
        </a:p>
      </dgm:t>
    </dgm:pt>
    <dgm:pt modelId="{1860ECE1-DFF7-4FBA-845A-F275B45846A6}" type="sibTrans" cxnId="{852D5C94-3F0A-44FA-9E04-5D91034FB27F}">
      <dgm:prSet/>
      <dgm:spPr/>
      <dgm:t>
        <a:bodyPr/>
        <a:lstStyle/>
        <a:p>
          <a:pPr latinLnBrk="1"/>
          <a:endParaRPr lang="ko-KR" altLang="en-US" sz="1000"/>
        </a:p>
      </dgm:t>
    </dgm:pt>
    <dgm:pt modelId="{2691E9DC-396D-4EBD-A435-83495542F003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Error</a:t>
          </a:r>
          <a:endParaRPr lang="ko-KR" altLang="en-US" sz="1000" dirty="0"/>
        </a:p>
      </dgm:t>
    </dgm:pt>
    <dgm:pt modelId="{3BE1D13D-C7F8-4317-B802-B4C437E2C63E}" type="parTrans" cxnId="{4E3AFB07-91A9-4561-91A8-A9C31E3AA548}">
      <dgm:prSet/>
      <dgm:spPr/>
      <dgm:t>
        <a:bodyPr/>
        <a:lstStyle/>
        <a:p>
          <a:pPr latinLnBrk="1"/>
          <a:endParaRPr lang="ko-KR" altLang="en-US" sz="1000"/>
        </a:p>
      </dgm:t>
    </dgm:pt>
    <dgm:pt modelId="{689A242D-9FF1-473E-9909-3F4D4CE6D609}" type="sibTrans" cxnId="{4E3AFB07-91A9-4561-91A8-A9C31E3AA548}">
      <dgm:prSet/>
      <dgm:spPr/>
      <dgm:t>
        <a:bodyPr/>
        <a:lstStyle/>
        <a:p>
          <a:pPr latinLnBrk="1"/>
          <a:endParaRPr lang="ko-KR" altLang="en-US" sz="1000"/>
        </a:p>
      </dgm:t>
    </dgm:pt>
    <dgm:pt modelId="{6D46CD54-9A3B-48B2-BB76-1D97F055ED6A}">
      <dgm:prSet phldrT="[텍스트]" custT="1"/>
      <dgm:spPr/>
      <dgm:t>
        <a:bodyPr/>
        <a:lstStyle/>
        <a:p>
          <a:pPr latinLnBrk="1"/>
          <a:r>
            <a:rPr lang="en-US" altLang="ko-KR" sz="1000" dirty="0" err="1" smtClean="0"/>
            <a:t>StackOverFlow</a:t>
          </a:r>
          <a:r>
            <a:rPr lang="en-US" altLang="ko-KR" sz="1000" dirty="0" smtClean="0"/>
            <a:t>…</a:t>
          </a:r>
          <a:endParaRPr lang="ko-KR" altLang="en-US" sz="1000" dirty="0"/>
        </a:p>
      </dgm:t>
    </dgm:pt>
    <dgm:pt modelId="{AF52B493-EEE8-4F91-8657-53E925D9DB0E}" type="parTrans" cxnId="{A6ECB493-6213-47D0-AB51-DCEDC7B8EA61}">
      <dgm:prSet/>
      <dgm:spPr/>
      <dgm:t>
        <a:bodyPr/>
        <a:lstStyle/>
        <a:p>
          <a:pPr latinLnBrk="1"/>
          <a:endParaRPr lang="ko-KR" altLang="en-US" sz="1000"/>
        </a:p>
      </dgm:t>
    </dgm:pt>
    <dgm:pt modelId="{3DA1B84A-4F81-406C-8346-88BE9550371A}" type="sibTrans" cxnId="{A6ECB493-6213-47D0-AB51-DCEDC7B8EA61}">
      <dgm:prSet/>
      <dgm:spPr/>
      <dgm:t>
        <a:bodyPr/>
        <a:lstStyle/>
        <a:p>
          <a:pPr latinLnBrk="1"/>
          <a:endParaRPr lang="ko-KR" altLang="en-US" sz="1000"/>
        </a:p>
      </dgm:t>
    </dgm:pt>
    <dgm:pt modelId="{6EF0CE80-E732-4DB9-B9D8-1AC546346B38}">
      <dgm:prSet phldrT="[텍스트]" custT="1"/>
      <dgm:spPr/>
      <dgm:t>
        <a:bodyPr/>
        <a:lstStyle/>
        <a:p>
          <a:pPr latinLnBrk="1"/>
          <a:r>
            <a:rPr lang="en-US" altLang="ko-KR" sz="1000" dirty="0" err="1" smtClean="0"/>
            <a:t>OutofMemory</a:t>
          </a:r>
          <a:r>
            <a:rPr lang="en-US" altLang="ko-KR" sz="1000" dirty="0" smtClean="0"/>
            <a:t>…</a:t>
          </a:r>
          <a:endParaRPr lang="ko-KR" altLang="en-US" sz="1000" dirty="0"/>
        </a:p>
      </dgm:t>
    </dgm:pt>
    <dgm:pt modelId="{4A09CE78-0B87-4DB4-9249-6AA19220E1F8}" type="parTrans" cxnId="{4581BD2E-7541-4D9B-BFD1-87F19E1AAC7F}">
      <dgm:prSet/>
      <dgm:spPr/>
      <dgm:t>
        <a:bodyPr/>
        <a:lstStyle/>
        <a:p>
          <a:pPr latinLnBrk="1"/>
          <a:endParaRPr lang="ko-KR" altLang="en-US" sz="1000"/>
        </a:p>
      </dgm:t>
    </dgm:pt>
    <dgm:pt modelId="{73FF882F-7C0A-449D-B3DD-3B198D0761CF}" type="sibTrans" cxnId="{4581BD2E-7541-4D9B-BFD1-87F19E1AAC7F}">
      <dgm:prSet/>
      <dgm:spPr/>
      <dgm:t>
        <a:bodyPr/>
        <a:lstStyle/>
        <a:p>
          <a:pPr latinLnBrk="1"/>
          <a:endParaRPr lang="ko-KR" altLang="en-US" sz="1000"/>
        </a:p>
      </dgm:t>
    </dgm:pt>
    <dgm:pt modelId="{117C156A-B0E9-4ACF-92FC-42B8E7C2AFA2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Exception</a:t>
          </a:r>
          <a:endParaRPr lang="ko-KR" altLang="en-US" sz="1000" dirty="0"/>
        </a:p>
      </dgm:t>
    </dgm:pt>
    <dgm:pt modelId="{9FFBC25D-3A24-4EAD-9B04-E4E78952C512}" type="parTrans" cxnId="{63C14763-AC36-426F-AF4C-B82858250704}">
      <dgm:prSet/>
      <dgm:spPr/>
      <dgm:t>
        <a:bodyPr/>
        <a:lstStyle/>
        <a:p>
          <a:pPr latinLnBrk="1"/>
          <a:endParaRPr lang="ko-KR" altLang="en-US" sz="1000"/>
        </a:p>
      </dgm:t>
    </dgm:pt>
    <dgm:pt modelId="{380D375C-3545-4AC9-9C34-52ABC39E944B}" type="sibTrans" cxnId="{63C14763-AC36-426F-AF4C-B82858250704}">
      <dgm:prSet/>
      <dgm:spPr/>
      <dgm:t>
        <a:bodyPr/>
        <a:lstStyle/>
        <a:p>
          <a:pPr latinLnBrk="1"/>
          <a:endParaRPr lang="ko-KR" altLang="en-US" sz="1000"/>
        </a:p>
      </dgm:t>
    </dgm:pt>
    <dgm:pt modelId="{6B75CE47-1536-4811-8480-CD82ADECA51A}">
      <dgm:prSet phldrT="[텍스트]" custT="1"/>
      <dgm:spPr/>
      <dgm:t>
        <a:bodyPr/>
        <a:lstStyle/>
        <a:p>
          <a:pPr latinLnBrk="1"/>
          <a:r>
            <a:rPr lang="en-US" altLang="ko-KR" sz="1000" dirty="0" err="1" smtClean="0"/>
            <a:t>NumberFormat</a:t>
          </a:r>
          <a:r>
            <a:rPr lang="en-US" altLang="ko-KR" sz="1000" dirty="0" smtClean="0"/>
            <a:t>…</a:t>
          </a:r>
          <a:endParaRPr lang="ko-KR" altLang="en-US" sz="1000" dirty="0"/>
        </a:p>
      </dgm:t>
    </dgm:pt>
    <dgm:pt modelId="{5F0D8D19-B26D-4554-9F69-E596C8BCC752}" type="parTrans" cxnId="{CCAF8C81-3399-4FD3-8801-9E0F39106D31}">
      <dgm:prSet/>
      <dgm:spPr/>
      <dgm:t>
        <a:bodyPr/>
        <a:lstStyle/>
        <a:p>
          <a:pPr latinLnBrk="1"/>
          <a:endParaRPr lang="ko-KR" altLang="en-US" sz="1000"/>
        </a:p>
      </dgm:t>
    </dgm:pt>
    <dgm:pt modelId="{824CB4B0-AF84-45B9-8D19-B8C2BBF84B38}" type="sibTrans" cxnId="{CCAF8C81-3399-4FD3-8801-9E0F39106D31}">
      <dgm:prSet/>
      <dgm:spPr/>
      <dgm:t>
        <a:bodyPr/>
        <a:lstStyle/>
        <a:p>
          <a:pPr latinLnBrk="1"/>
          <a:endParaRPr lang="ko-KR" altLang="en-US" sz="1000"/>
        </a:p>
      </dgm:t>
    </dgm:pt>
    <dgm:pt modelId="{5880BE8C-4A23-4959-9A78-527BFF9A8D12}">
      <dgm:prSet phldrT="[텍스트]" custT="1"/>
      <dgm:spPr/>
      <dgm:t>
        <a:bodyPr/>
        <a:lstStyle/>
        <a:p>
          <a:pPr latinLnBrk="1"/>
          <a:r>
            <a:rPr lang="en-US" altLang="ko-KR" sz="1000" dirty="0" err="1" smtClean="0"/>
            <a:t>ArrayIndex</a:t>
          </a:r>
          <a:r>
            <a:rPr lang="en-US" altLang="ko-KR" sz="1000" dirty="0" smtClean="0"/>
            <a:t>…</a:t>
          </a:r>
          <a:endParaRPr lang="ko-KR" altLang="en-US" sz="1000" dirty="0"/>
        </a:p>
      </dgm:t>
    </dgm:pt>
    <dgm:pt modelId="{CDC3A85D-E6CB-4E7A-B762-CB83D48418BC}" type="parTrans" cxnId="{DE03CF49-4E6F-42D0-A413-F5304E7AB620}">
      <dgm:prSet/>
      <dgm:spPr/>
      <dgm:t>
        <a:bodyPr/>
        <a:lstStyle/>
        <a:p>
          <a:pPr latinLnBrk="1"/>
          <a:endParaRPr lang="ko-KR" altLang="en-US" sz="1000"/>
        </a:p>
      </dgm:t>
    </dgm:pt>
    <dgm:pt modelId="{23FFAB78-6827-4C38-926D-D048AC5A2F64}" type="sibTrans" cxnId="{DE03CF49-4E6F-42D0-A413-F5304E7AB620}">
      <dgm:prSet/>
      <dgm:spPr/>
      <dgm:t>
        <a:bodyPr/>
        <a:lstStyle/>
        <a:p>
          <a:pPr latinLnBrk="1"/>
          <a:endParaRPr lang="ko-KR" altLang="en-US" sz="1000"/>
        </a:p>
      </dgm:t>
    </dgm:pt>
    <dgm:pt modelId="{B11AAB56-6B64-4804-A515-D70CBD941BF4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etc</a:t>
          </a:r>
          <a:endParaRPr lang="ko-KR" altLang="en-US" sz="1000" dirty="0"/>
        </a:p>
      </dgm:t>
    </dgm:pt>
    <dgm:pt modelId="{EC885E8B-EE84-45E1-BB8F-C6A5CCEB7978}" type="parTrans" cxnId="{9739F9D7-2F54-4023-B265-2D347E524F32}">
      <dgm:prSet/>
      <dgm:spPr/>
      <dgm:t>
        <a:bodyPr/>
        <a:lstStyle/>
        <a:p>
          <a:pPr latinLnBrk="1"/>
          <a:endParaRPr lang="ko-KR" altLang="en-US" sz="1000"/>
        </a:p>
      </dgm:t>
    </dgm:pt>
    <dgm:pt modelId="{0E91DD94-4C9D-42DD-8D73-FD4F9C7BA29D}" type="sibTrans" cxnId="{9739F9D7-2F54-4023-B265-2D347E524F32}">
      <dgm:prSet/>
      <dgm:spPr/>
      <dgm:t>
        <a:bodyPr/>
        <a:lstStyle/>
        <a:p>
          <a:pPr latinLnBrk="1"/>
          <a:endParaRPr lang="ko-KR" altLang="en-US" sz="1000"/>
        </a:p>
      </dgm:t>
    </dgm:pt>
    <dgm:pt modelId="{39ECA5F2-4772-4F6A-8C19-46B36A1742E9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etc</a:t>
          </a:r>
          <a:endParaRPr lang="ko-KR" altLang="en-US" sz="1000" dirty="0"/>
        </a:p>
      </dgm:t>
    </dgm:pt>
    <dgm:pt modelId="{867A2913-F711-49D0-B666-08E95D823E9A}" type="parTrans" cxnId="{9F015F9F-0BF2-4FA3-9B32-448CA140A636}">
      <dgm:prSet/>
      <dgm:spPr/>
      <dgm:t>
        <a:bodyPr/>
        <a:lstStyle/>
        <a:p>
          <a:pPr latinLnBrk="1"/>
          <a:endParaRPr lang="ko-KR" altLang="en-US" sz="1000"/>
        </a:p>
      </dgm:t>
    </dgm:pt>
    <dgm:pt modelId="{1A84DDC1-49B8-4321-A426-F9AF517EF3F2}" type="sibTrans" cxnId="{9F015F9F-0BF2-4FA3-9B32-448CA140A636}">
      <dgm:prSet/>
      <dgm:spPr/>
      <dgm:t>
        <a:bodyPr/>
        <a:lstStyle/>
        <a:p>
          <a:pPr latinLnBrk="1"/>
          <a:endParaRPr lang="ko-KR" altLang="en-US" sz="1000"/>
        </a:p>
      </dgm:t>
    </dgm:pt>
    <dgm:pt modelId="{3CB02600-5F83-4E2B-875D-10AFCBD88BE3}" type="pres">
      <dgm:prSet presAssocID="{F8950784-DCDB-45E3-802E-06861AE505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161958-B9F5-4A2E-AD4D-1D08B7DC5182}" type="pres">
      <dgm:prSet presAssocID="{6AA96B52-3A45-4E87-9E71-58CE3353A90D}" presName="hierRoot1" presStyleCnt="0"/>
      <dgm:spPr/>
    </dgm:pt>
    <dgm:pt modelId="{4088FA0B-9C2B-4991-BF52-13BC24A7A0D0}" type="pres">
      <dgm:prSet presAssocID="{6AA96B52-3A45-4E87-9E71-58CE3353A90D}" presName="composite" presStyleCnt="0"/>
      <dgm:spPr/>
    </dgm:pt>
    <dgm:pt modelId="{598B2264-379A-481A-8951-A094EA2B3652}" type="pres">
      <dgm:prSet presAssocID="{6AA96B52-3A45-4E87-9E71-58CE3353A90D}" presName="background" presStyleLbl="node0" presStyleIdx="0" presStyleCnt="1"/>
      <dgm:spPr/>
    </dgm:pt>
    <dgm:pt modelId="{18B31D7B-BB4C-4D29-A09C-B22587C22275}" type="pres">
      <dgm:prSet presAssocID="{6AA96B52-3A45-4E87-9E71-58CE3353A90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740F72-C739-472C-8AF9-9DBB591D0751}" type="pres">
      <dgm:prSet presAssocID="{6AA96B52-3A45-4E87-9E71-58CE3353A90D}" presName="hierChild2" presStyleCnt="0"/>
      <dgm:spPr/>
    </dgm:pt>
    <dgm:pt modelId="{D1B88CB9-F31B-4B91-9987-F5D1701557F0}" type="pres">
      <dgm:prSet presAssocID="{3BE1D13D-C7F8-4317-B802-B4C437E2C63E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CB5632B-B233-4C15-8EE8-3596D13CC433}" type="pres">
      <dgm:prSet presAssocID="{2691E9DC-396D-4EBD-A435-83495542F003}" presName="hierRoot2" presStyleCnt="0"/>
      <dgm:spPr/>
    </dgm:pt>
    <dgm:pt modelId="{6D712C34-04A0-4BF9-A1DB-CD522DFBD1BC}" type="pres">
      <dgm:prSet presAssocID="{2691E9DC-396D-4EBD-A435-83495542F003}" presName="composite2" presStyleCnt="0"/>
      <dgm:spPr/>
    </dgm:pt>
    <dgm:pt modelId="{0050C43A-AE51-49BE-8370-E4CB033174A9}" type="pres">
      <dgm:prSet presAssocID="{2691E9DC-396D-4EBD-A435-83495542F003}" presName="background2" presStyleLbl="node2" presStyleIdx="0" presStyleCnt="2"/>
      <dgm:spPr/>
    </dgm:pt>
    <dgm:pt modelId="{91CE4650-856B-4B32-BDED-1DAE40583915}" type="pres">
      <dgm:prSet presAssocID="{2691E9DC-396D-4EBD-A435-83495542F003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93D29E-F693-4591-8343-EDDCCAE12DE7}" type="pres">
      <dgm:prSet presAssocID="{2691E9DC-396D-4EBD-A435-83495542F003}" presName="hierChild3" presStyleCnt="0"/>
      <dgm:spPr/>
    </dgm:pt>
    <dgm:pt modelId="{7CFB89FC-72DB-40FF-A507-C121B305D101}" type="pres">
      <dgm:prSet presAssocID="{AF52B493-EEE8-4F91-8657-53E925D9DB0E}" presName="Name17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1B2A3A6-75AC-4534-AD5C-60B7ACBD7053}" type="pres">
      <dgm:prSet presAssocID="{6D46CD54-9A3B-48B2-BB76-1D97F055ED6A}" presName="hierRoot3" presStyleCnt="0"/>
      <dgm:spPr/>
    </dgm:pt>
    <dgm:pt modelId="{7DC98BC5-18C9-4AF9-8C37-5DC3D17D3E6F}" type="pres">
      <dgm:prSet presAssocID="{6D46CD54-9A3B-48B2-BB76-1D97F055ED6A}" presName="composite3" presStyleCnt="0"/>
      <dgm:spPr/>
    </dgm:pt>
    <dgm:pt modelId="{3F234457-0F9D-49F2-8ABB-8296B6E7471E}" type="pres">
      <dgm:prSet presAssocID="{6D46CD54-9A3B-48B2-BB76-1D97F055ED6A}" presName="background3" presStyleLbl="node3" presStyleIdx="0" presStyleCnt="6"/>
      <dgm:spPr/>
    </dgm:pt>
    <dgm:pt modelId="{E5396457-CB50-4BA0-91DF-469FCBAECE3D}" type="pres">
      <dgm:prSet presAssocID="{6D46CD54-9A3B-48B2-BB76-1D97F055ED6A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207730-DB0E-48BF-961F-F20659A57670}" type="pres">
      <dgm:prSet presAssocID="{6D46CD54-9A3B-48B2-BB76-1D97F055ED6A}" presName="hierChild4" presStyleCnt="0"/>
      <dgm:spPr/>
    </dgm:pt>
    <dgm:pt modelId="{A90390C1-AEFF-43DD-B4F1-F3EFAC9D6305}" type="pres">
      <dgm:prSet presAssocID="{4A09CE78-0B87-4DB4-9249-6AA19220E1F8}" presName="Name17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44258E8D-FA97-4926-B4A1-B7F5CDFBD918}" type="pres">
      <dgm:prSet presAssocID="{6EF0CE80-E732-4DB9-B9D8-1AC546346B38}" presName="hierRoot3" presStyleCnt="0"/>
      <dgm:spPr/>
    </dgm:pt>
    <dgm:pt modelId="{BA722E9F-4291-486D-B349-24ACE5D49F9F}" type="pres">
      <dgm:prSet presAssocID="{6EF0CE80-E732-4DB9-B9D8-1AC546346B38}" presName="composite3" presStyleCnt="0"/>
      <dgm:spPr/>
    </dgm:pt>
    <dgm:pt modelId="{129890E2-16CB-4F59-BA96-B0CB14C783E0}" type="pres">
      <dgm:prSet presAssocID="{6EF0CE80-E732-4DB9-B9D8-1AC546346B38}" presName="background3" presStyleLbl="node3" presStyleIdx="1" presStyleCnt="6"/>
      <dgm:spPr/>
    </dgm:pt>
    <dgm:pt modelId="{9EA56FE7-E7EA-49AF-AC33-88D25ACF2D78}" type="pres">
      <dgm:prSet presAssocID="{6EF0CE80-E732-4DB9-B9D8-1AC546346B38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5778EA-7B4A-4A3E-9490-0E4A48234C69}" type="pres">
      <dgm:prSet presAssocID="{6EF0CE80-E732-4DB9-B9D8-1AC546346B38}" presName="hierChild4" presStyleCnt="0"/>
      <dgm:spPr/>
    </dgm:pt>
    <dgm:pt modelId="{8D509D3C-7CD2-4EAC-848A-16F9E1CA316C}" type="pres">
      <dgm:prSet presAssocID="{EC885E8B-EE84-45E1-BB8F-C6A5CCEB7978}" presName="Name17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20745B1B-CC60-4FAB-AE7A-69353C6242AF}" type="pres">
      <dgm:prSet presAssocID="{B11AAB56-6B64-4804-A515-D70CBD941BF4}" presName="hierRoot3" presStyleCnt="0"/>
      <dgm:spPr/>
    </dgm:pt>
    <dgm:pt modelId="{CC911277-7B74-4331-A352-E75E69A918F1}" type="pres">
      <dgm:prSet presAssocID="{B11AAB56-6B64-4804-A515-D70CBD941BF4}" presName="composite3" presStyleCnt="0"/>
      <dgm:spPr/>
    </dgm:pt>
    <dgm:pt modelId="{22F22C3A-8672-4895-B42A-4992A32EDE64}" type="pres">
      <dgm:prSet presAssocID="{B11AAB56-6B64-4804-A515-D70CBD941BF4}" presName="background3" presStyleLbl="node3" presStyleIdx="2" presStyleCnt="6"/>
      <dgm:spPr/>
    </dgm:pt>
    <dgm:pt modelId="{926B1198-D90B-4171-8989-F4A7EB4F566D}" type="pres">
      <dgm:prSet presAssocID="{B11AAB56-6B64-4804-A515-D70CBD941BF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F80C82-4C18-4903-94B2-F64E5152E8F3}" type="pres">
      <dgm:prSet presAssocID="{B11AAB56-6B64-4804-A515-D70CBD941BF4}" presName="hierChild4" presStyleCnt="0"/>
      <dgm:spPr/>
    </dgm:pt>
    <dgm:pt modelId="{6A8EBA44-C4B7-428B-B672-5855ECBF9197}" type="pres">
      <dgm:prSet presAssocID="{9FFBC25D-3A24-4EAD-9B04-E4E78952C512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A15F7B6-5D1A-460D-882E-2FC08E7203FD}" type="pres">
      <dgm:prSet presAssocID="{117C156A-B0E9-4ACF-92FC-42B8E7C2AFA2}" presName="hierRoot2" presStyleCnt="0"/>
      <dgm:spPr/>
    </dgm:pt>
    <dgm:pt modelId="{C4F9B5AA-C42E-499F-99D8-AC276EA8E5DB}" type="pres">
      <dgm:prSet presAssocID="{117C156A-B0E9-4ACF-92FC-42B8E7C2AFA2}" presName="composite2" presStyleCnt="0"/>
      <dgm:spPr/>
    </dgm:pt>
    <dgm:pt modelId="{3E1084CC-6E03-4242-B1DC-DF929E93BE33}" type="pres">
      <dgm:prSet presAssocID="{117C156A-B0E9-4ACF-92FC-42B8E7C2AFA2}" presName="background2" presStyleLbl="node2" presStyleIdx="1" presStyleCnt="2"/>
      <dgm:spPr/>
    </dgm:pt>
    <dgm:pt modelId="{F691DB0E-C577-4320-A397-460D4D114056}" type="pres">
      <dgm:prSet presAssocID="{117C156A-B0E9-4ACF-92FC-42B8E7C2AFA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0FFD16-EC4E-4AA8-BF1A-6952D8EF84A7}" type="pres">
      <dgm:prSet presAssocID="{117C156A-B0E9-4ACF-92FC-42B8E7C2AFA2}" presName="hierChild3" presStyleCnt="0"/>
      <dgm:spPr/>
    </dgm:pt>
    <dgm:pt modelId="{45E5A300-D4DE-49CC-884B-91B207A0D9E7}" type="pres">
      <dgm:prSet presAssocID="{5F0D8D19-B26D-4554-9F69-E596C8BCC752}" presName="Name17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EF39BFF9-A0F8-4983-AD45-1AF171213DEE}" type="pres">
      <dgm:prSet presAssocID="{6B75CE47-1536-4811-8480-CD82ADECA51A}" presName="hierRoot3" presStyleCnt="0"/>
      <dgm:spPr/>
    </dgm:pt>
    <dgm:pt modelId="{9A2C8C4D-4EEA-49AF-A112-A2608683AD33}" type="pres">
      <dgm:prSet presAssocID="{6B75CE47-1536-4811-8480-CD82ADECA51A}" presName="composite3" presStyleCnt="0"/>
      <dgm:spPr/>
    </dgm:pt>
    <dgm:pt modelId="{227FB6D7-A687-4312-AF2D-BF680E38CB84}" type="pres">
      <dgm:prSet presAssocID="{6B75CE47-1536-4811-8480-CD82ADECA51A}" presName="background3" presStyleLbl="node3" presStyleIdx="3" presStyleCnt="6"/>
      <dgm:spPr/>
    </dgm:pt>
    <dgm:pt modelId="{43756957-55EC-4979-8670-0381A5A10165}" type="pres">
      <dgm:prSet presAssocID="{6B75CE47-1536-4811-8480-CD82ADECA51A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524A19-497C-4310-9E58-CA95A016C510}" type="pres">
      <dgm:prSet presAssocID="{6B75CE47-1536-4811-8480-CD82ADECA51A}" presName="hierChild4" presStyleCnt="0"/>
      <dgm:spPr/>
    </dgm:pt>
    <dgm:pt modelId="{A37B9536-F9D8-48FE-A091-89C1B1E152AC}" type="pres">
      <dgm:prSet presAssocID="{CDC3A85D-E6CB-4E7A-B762-CB83D48418BC}" presName="Name17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07505265-D950-4E37-9EC7-3769B308CA34}" type="pres">
      <dgm:prSet presAssocID="{5880BE8C-4A23-4959-9A78-527BFF9A8D12}" presName="hierRoot3" presStyleCnt="0"/>
      <dgm:spPr/>
    </dgm:pt>
    <dgm:pt modelId="{8B55D640-358C-44A5-B3FC-1E38EAE402D3}" type="pres">
      <dgm:prSet presAssocID="{5880BE8C-4A23-4959-9A78-527BFF9A8D12}" presName="composite3" presStyleCnt="0"/>
      <dgm:spPr/>
    </dgm:pt>
    <dgm:pt modelId="{18A0958E-2EA7-4756-8BDE-D2A920C80E6E}" type="pres">
      <dgm:prSet presAssocID="{5880BE8C-4A23-4959-9A78-527BFF9A8D12}" presName="background3" presStyleLbl="node3" presStyleIdx="4" presStyleCnt="6"/>
      <dgm:spPr/>
    </dgm:pt>
    <dgm:pt modelId="{7B4EE400-BE6A-4121-92E0-4BC1DFACB395}" type="pres">
      <dgm:prSet presAssocID="{5880BE8C-4A23-4959-9A78-527BFF9A8D12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DA8F3F-83E3-48BE-BAB8-AC057171C804}" type="pres">
      <dgm:prSet presAssocID="{5880BE8C-4A23-4959-9A78-527BFF9A8D12}" presName="hierChild4" presStyleCnt="0"/>
      <dgm:spPr/>
    </dgm:pt>
    <dgm:pt modelId="{FA86AEE5-71AE-4977-8987-A38342566FCF}" type="pres">
      <dgm:prSet presAssocID="{867A2913-F711-49D0-B666-08E95D823E9A}" presName="Name17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D044C6C4-807A-4487-8457-C931C722FC19}" type="pres">
      <dgm:prSet presAssocID="{39ECA5F2-4772-4F6A-8C19-46B36A1742E9}" presName="hierRoot3" presStyleCnt="0"/>
      <dgm:spPr/>
    </dgm:pt>
    <dgm:pt modelId="{997650F5-EF20-4FF3-9B58-7D1896FD89F9}" type="pres">
      <dgm:prSet presAssocID="{39ECA5F2-4772-4F6A-8C19-46B36A1742E9}" presName="composite3" presStyleCnt="0"/>
      <dgm:spPr/>
    </dgm:pt>
    <dgm:pt modelId="{1C168072-9426-49B8-9A6A-FC63016724A6}" type="pres">
      <dgm:prSet presAssocID="{39ECA5F2-4772-4F6A-8C19-46B36A1742E9}" presName="background3" presStyleLbl="node3" presStyleIdx="5" presStyleCnt="6"/>
      <dgm:spPr/>
    </dgm:pt>
    <dgm:pt modelId="{5A4164F8-BCB5-4CC7-9D67-F92163979E43}" type="pres">
      <dgm:prSet presAssocID="{39ECA5F2-4772-4F6A-8C19-46B36A1742E9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4011E8-BF61-4212-A033-68CB57BC3318}" type="pres">
      <dgm:prSet presAssocID="{39ECA5F2-4772-4F6A-8C19-46B36A1742E9}" presName="hierChild4" presStyleCnt="0"/>
      <dgm:spPr/>
    </dgm:pt>
  </dgm:ptLst>
  <dgm:cxnLst>
    <dgm:cxn modelId="{196A48D0-C463-4682-84FC-A321D1DAA884}" type="presOf" srcId="{CDC3A85D-E6CB-4E7A-B762-CB83D48418BC}" destId="{A37B9536-F9D8-48FE-A091-89C1B1E152AC}" srcOrd="0" destOrd="0" presId="urn:microsoft.com/office/officeart/2005/8/layout/hierarchy1"/>
    <dgm:cxn modelId="{852D5C94-3F0A-44FA-9E04-5D91034FB27F}" srcId="{F8950784-DCDB-45E3-802E-06861AE5054B}" destId="{6AA96B52-3A45-4E87-9E71-58CE3353A90D}" srcOrd="0" destOrd="0" parTransId="{4EFE96FC-A23A-4E0E-95DF-BC91D92C7A6C}" sibTransId="{1860ECE1-DFF7-4FBA-845A-F275B45846A6}"/>
    <dgm:cxn modelId="{CCAF8C81-3399-4FD3-8801-9E0F39106D31}" srcId="{117C156A-B0E9-4ACF-92FC-42B8E7C2AFA2}" destId="{6B75CE47-1536-4811-8480-CD82ADECA51A}" srcOrd="0" destOrd="0" parTransId="{5F0D8D19-B26D-4554-9F69-E596C8BCC752}" sibTransId="{824CB4B0-AF84-45B9-8D19-B8C2BBF84B38}"/>
    <dgm:cxn modelId="{E535A603-5867-43F1-90EC-280F5AA4C96A}" type="presOf" srcId="{6EF0CE80-E732-4DB9-B9D8-1AC546346B38}" destId="{9EA56FE7-E7EA-49AF-AC33-88D25ACF2D78}" srcOrd="0" destOrd="0" presId="urn:microsoft.com/office/officeart/2005/8/layout/hierarchy1"/>
    <dgm:cxn modelId="{4D51A2A7-24A0-4213-95EB-9FFD98121483}" type="presOf" srcId="{6B75CE47-1536-4811-8480-CD82ADECA51A}" destId="{43756957-55EC-4979-8670-0381A5A10165}" srcOrd="0" destOrd="0" presId="urn:microsoft.com/office/officeart/2005/8/layout/hierarchy1"/>
    <dgm:cxn modelId="{63C14763-AC36-426F-AF4C-B82858250704}" srcId="{6AA96B52-3A45-4E87-9E71-58CE3353A90D}" destId="{117C156A-B0E9-4ACF-92FC-42B8E7C2AFA2}" srcOrd="1" destOrd="0" parTransId="{9FFBC25D-3A24-4EAD-9B04-E4E78952C512}" sibTransId="{380D375C-3545-4AC9-9C34-52ABC39E944B}"/>
    <dgm:cxn modelId="{E607E16F-D44E-4235-AC1A-0A0A89871135}" type="presOf" srcId="{39ECA5F2-4772-4F6A-8C19-46B36A1742E9}" destId="{5A4164F8-BCB5-4CC7-9D67-F92163979E43}" srcOrd="0" destOrd="0" presId="urn:microsoft.com/office/officeart/2005/8/layout/hierarchy1"/>
    <dgm:cxn modelId="{70F91506-5318-4641-933B-9477116DFBF7}" type="presOf" srcId="{6D46CD54-9A3B-48B2-BB76-1D97F055ED6A}" destId="{E5396457-CB50-4BA0-91DF-469FCBAECE3D}" srcOrd="0" destOrd="0" presId="urn:microsoft.com/office/officeart/2005/8/layout/hierarchy1"/>
    <dgm:cxn modelId="{1D5048FD-4AA6-49FD-BCE9-B2CFE1E27071}" type="presOf" srcId="{4A09CE78-0B87-4DB4-9249-6AA19220E1F8}" destId="{A90390C1-AEFF-43DD-B4F1-F3EFAC9D6305}" srcOrd="0" destOrd="0" presId="urn:microsoft.com/office/officeart/2005/8/layout/hierarchy1"/>
    <dgm:cxn modelId="{9CFB7816-023B-4647-B673-E27B90733CEE}" type="presOf" srcId="{EC885E8B-EE84-45E1-BB8F-C6A5CCEB7978}" destId="{8D509D3C-7CD2-4EAC-848A-16F9E1CA316C}" srcOrd="0" destOrd="0" presId="urn:microsoft.com/office/officeart/2005/8/layout/hierarchy1"/>
    <dgm:cxn modelId="{E40B5EA2-E676-44CE-97CE-5476D66CA8D4}" type="presOf" srcId="{3BE1D13D-C7F8-4317-B802-B4C437E2C63E}" destId="{D1B88CB9-F31B-4B91-9987-F5D1701557F0}" srcOrd="0" destOrd="0" presId="urn:microsoft.com/office/officeart/2005/8/layout/hierarchy1"/>
    <dgm:cxn modelId="{D10F70FA-BBCF-4B84-BD68-43102E9645B6}" type="presOf" srcId="{5F0D8D19-B26D-4554-9F69-E596C8BCC752}" destId="{45E5A300-D4DE-49CC-884B-91B207A0D9E7}" srcOrd="0" destOrd="0" presId="urn:microsoft.com/office/officeart/2005/8/layout/hierarchy1"/>
    <dgm:cxn modelId="{9739F9D7-2F54-4023-B265-2D347E524F32}" srcId="{2691E9DC-396D-4EBD-A435-83495542F003}" destId="{B11AAB56-6B64-4804-A515-D70CBD941BF4}" srcOrd="2" destOrd="0" parTransId="{EC885E8B-EE84-45E1-BB8F-C6A5CCEB7978}" sibTransId="{0E91DD94-4C9D-42DD-8D73-FD4F9C7BA29D}"/>
    <dgm:cxn modelId="{9F015F9F-0BF2-4FA3-9B32-448CA140A636}" srcId="{117C156A-B0E9-4ACF-92FC-42B8E7C2AFA2}" destId="{39ECA5F2-4772-4F6A-8C19-46B36A1742E9}" srcOrd="2" destOrd="0" parTransId="{867A2913-F711-49D0-B666-08E95D823E9A}" sibTransId="{1A84DDC1-49B8-4321-A426-F9AF517EF3F2}"/>
    <dgm:cxn modelId="{DE03CF49-4E6F-42D0-A413-F5304E7AB620}" srcId="{117C156A-B0E9-4ACF-92FC-42B8E7C2AFA2}" destId="{5880BE8C-4A23-4959-9A78-527BFF9A8D12}" srcOrd="1" destOrd="0" parTransId="{CDC3A85D-E6CB-4E7A-B762-CB83D48418BC}" sibTransId="{23FFAB78-6827-4C38-926D-D048AC5A2F64}"/>
    <dgm:cxn modelId="{4581BD2E-7541-4D9B-BFD1-87F19E1AAC7F}" srcId="{2691E9DC-396D-4EBD-A435-83495542F003}" destId="{6EF0CE80-E732-4DB9-B9D8-1AC546346B38}" srcOrd="1" destOrd="0" parTransId="{4A09CE78-0B87-4DB4-9249-6AA19220E1F8}" sibTransId="{73FF882F-7C0A-449D-B3DD-3B198D0761CF}"/>
    <dgm:cxn modelId="{6CD60236-BA72-4ECA-92A9-68AD42BCEECE}" type="presOf" srcId="{9FFBC25D-3A24-4EAD-9B04-E4E78952C512}" destId="{6A8EBA44-C4B7-428B-B672-5855ECBF9197}" srcOrd="0" destOrd="0" presId="urn:microsoft.com/office/officeart/2005/8/layout/hierarchy1"/>
    <dgm:cxn modelId="{3E9B0B3D-AE67-4D85-972E-D9C38E8CEFF0}" type="presOf" srcId="{F8950784-DCDB-45E3-802E-06861AE5054B}" destId="{3CB02600-5F83-4E2B-875D-10AFCBD88BE3}" srcOrd="0" destOrd="0" presId="urn:microsoft.com/office/officeart/2005/8/layout/hierarchy1"/>
    <dgm:cxn modelId="{1F388756-FEBC-46B2-BFA0-B1B631F932E2}" type="presOf" srcId="{5880BE8C-4A23-4959-9A78-527BFF9A8D12}" destId="{7B4EE400-BE6A-4121-92E0-4BC1DFACB395}" srcOrd="0" destOrd="0" presId="urn:microsoft.com/office/officeart/2005/8/layout/hierarchy1"/>
    <dgm:cxn modelId="{189CF424-4D5C-4980-9C57-6812A5CF2A0E}" type="presOf" srcId="{2691E9DC-396D-4EBD-A435-83495542F003}" destId="{91CE4650-856B-4B32-BDED-1DAE40583915}" srcOrd="0" destOrd="0" presId="urn:microsoft.com/office/officeart/2005/8/layout/hierarchy1"/>
    <dgm:cxn modelId="{A304B192-8077-411D-8372-FA2893DF2D65}" type="presOf" srcId="{AF52B493-EEE8-4F91-8657-53E925D9DB0E}" destId="{7CFB89FC-72DB-40FF-A507-C121B305D101}" srcOrd="0" destOrd="0" presId="urn:microsoft.com/office/officeart/2005/8/layout/hierarchy1"/>
    <dgm:cxn modelId="{4E3AFB07-91A9-4561-91A8-A9C31E3AA548}" srcId="{6AA96B52-3A45-4E87-9E71-58CE3353A90D}" destId="{2691E9DC-396D-4EBD-A435-83495542F003}" srcOrd="0" destOrd="0" parTransId="{3BE1D13D-C7F8-4317-B802-B4C437E2C63E}" sibTransId="{689A242D-9FF1-473E-9909-3F4D4CE6D609}"/>
    <dgm:cxn modelId="{8F8EACA9-D4B5-4E4D-BC75-49E0BF27E8D8}" type="presOf" srcId="{867A2913-F711-49D0-B666-08E95D823E9A}" destId="{FA86AEE5-71AE-4977-8987-A38342566FCF}" srcOrd="0" destOrd="0" presId="urn:microsoft.com/office/officeart/2005/8/layout/hierarchy1"/>
    <dgm:cxn modelId="{7BDE18DA-00D3-4922-B243-520A4EED4330}" type="presOf" srcId="{6AA96B52-3A45-4E87-9E71-58CE3353A90D}" destId="{18B31D7B-BB4C-4D29-A09C-B22587C22275}" srcOrd="0" destOrd="0" presId="urn:microsoft.com/office/officeart/2005/8/layout/hierarchy1"/>
    <dgm:cxn modelId="{5D7FBC7E-8064-4FC2-B477-B90531E686C2}" type="presOf" srcId="{B11AAB56-6B64-4804-A515-D70CBD941BF4}" destId="{926B1198-D90B-4171-8989-F4A7EB4F566D}" srcOrd="0" destOrd="0" presId="urn:microsoft.com/office/officeart/2005/8/layout/hierarchy1"/>
    <dgm:cxn modelId="{54014196-F2DC-451F-A583-F292D9C91070}" type="presOf" srcId="{117C156A-B0E9-4ACF-92FC-42B8E7C2AFA2}" destId="{F691DB0E-C577-4320-A397-460D4D114056}" srcOrd="0" destOrd="0" presId="urn:microsoft.com/office/officeart/2005/8/layout/hierarchy1"/>
    <dgm:cxn modelId="{A6ECB493-6213-47D0-AB51-DCEDC7B8EA61}" srcId="{2691E9DC-396D-4EBD-A435-83495542F003}" destId="{6D46CD54-9A3B-48B2-BB76-1D97F055ED6A}" srcOrd="0" destOrd="0" parTransId="{AF52B493-EEE8-4F91-8657-53E925D9DB0E}" sibTransId="{3DA1B84A-4F81-406C-8346-88BE9550371A}"/>
    <dgm:cxn modelId="{9BB8CF9B-B426-44F1-BB4F-25CE007368EB}" type="presParOf" srcId="{3CB02600-5F83-4E2B-875D-10AFCBD88BE3}" destId="{BE161958-B9F5-4A2E-AD4D-1D08B7DC5182}" srcOrd="0" destOrd="0" presId="urn:microsoft.com/office/officeart/2005/8/layout/hierarchy1"/>
    <dgm:cxn modelId="{9BCD1F12-D4E4-4D11-9B5D-56E6D6AB814C}" type="presParOf" srcId="{BE161958-B9F5-4A2E-AD4D-1D08B7DC5182}" destId="{4088FA0B-9C2B-4991-BF52-13BC24A7A0D0}" srcOrd="0" destOrd="0" presId="urn:microsoft.com/office/officeart/2005/8/layout/hierarchy1"/>
    <dgm:cxn modelId="{866308BD-F36B-45FC-84DA-98BF7E475DF7}" type="presParOf" srcId="{4088FA0B-9C2B-4991-BF52-13BC24A7A0D0}" destId="{598B2264-379A-481A-8951-A094EA2B3652}" srcOrd="0" destOrd="0" presId="urn:microsoft.com/office/officeart/2005/8/layout/hierarchy1"/>
    <dgm:cxn modelId="{15B36712-D4A8-4100-B47D-DE10B7ED941A}" type="presParOf" srcId="{4088FA0B-9C2B-4991-BF52-13BC24A7A0D0}" destId="{18B31D7B-BB4C-4D29-A09C-B22587C22275}" srcOrd="1" destOrd="0" presId="urn:microsoft.com/office/officeart/2005/8/layout/hierarchy1"/>
    <dgm:cxn modelId="{F17D9079-807E-4C6A-A632-2220118CEA06}" type="presParOf" srcId="{BE161958-B9F5-4A2E-AD4D-1D08B7DC5182}" destId="{CD740F72-C739-472C-8AF9-9DBB591D0751}" srcOrd="1" destOrd="0" presId="urn:microsoft.com/office/officeart/2005/8/layout/hierarchy1"/>
    <dgm:cxn modelId="{DD5BBFCA-48FE-4FDC-9AC2-4D87F18D7E02}" type="presParOf" srcId="{CD740F72-C739-472C-8AF9-9DBB591D0751}" destId="{D1B88CB9-F31B-4B91-9987-F5D1701557F0}" srcOrd="0" destOrd="0" presId="urn:microsoft.com/office/officeart/2005/8/layout/hierarchy1"/>
    <dgm:cxn modelId="{CC744092-06FF-4696-B910-A66CAC479A71}" type="presParOf" srcId="{CD740F72-C739-472C-8AF9-9DBB591D0751}" destId="{9CB5632B-B233-4C15-8EE8-3596D13CC433}" srcOrd="1" destOrd="0" presId="urn:microsoft.com/office/officeart/2005/8/layout/hierarchy1"/>
    <dgm:cxn modelId="{9F504284-D002-44A2-BB8D-DFD1FED8B918}" type="presParOf" srcId="{9CB5632B-B233-4C15-8EE8-3596D13CC433}" destId="{6D712C34-04A0-4BF9-A1DB-CD522DFBD1BC}" srcOrd="0" destOrd="0" presId="urn:microsoft.com/office/officeart/2005/8/layout/hierarchy1"/>
    <dgm:cxn modelId="{9DCD5422-5AF9-44A7-9D99-44ABB68F30AA}" type="presParOf" srcId="{6D712C34-04A0-4BF9-A1DB-CD522DFBD1BC}" destId="{0050C43A-AE51-49BE-8370-E4CB033174A9}" srcOrd="0" destOrd="0" presId="urn:microsoft.com/office/officeart/2005/8/layout/hierarchy1"/>
    <dgm:cxn modelId="{909E0739-A295-4689-B7E9-755714CF40CA}" type="presParOf" srcId="{6D712C34-04A0-4BF9-A1DB-CD522DFBD1BC}" destId="{91CE4650-856B-4B32-BDED-1DAE40583915}" srcOrd="1" destOrd="0" presId="urn:microsoft.com/office/officeart/2005/8/layout/hierarchy1"/>
    <dgm:cxn modelId="{F24B273E-7009-4F3D-8335-AC356D9A344B}" type="presParOf" srcId="{9CB5632B-B233-4C15-8EE8-3596D13CC433}" destId="{D993D29E-F693-4591-8343-EDDCCAE12DE7}" srcOrd="1" destOrd="0" presId="urn:microsoft.com/office/officeart/2005/8/layout/hierarchy1"/>
    <dgm:cxn modelId="{230BD260-B9D8-46DD-BE2C-881DA65A2E8D}" type="presParOf" srcId="{D993D29E-F693-4591-8343-EDDCCAE12DE7}" destId="{7CFB89FC-72DB-40FF-A507-C121B305D101}" srcOrd="0" destOrd="0" presId="urn:microsoft.com/office/officeart/2005/8/layout/hierarchy1"/>
    <dgm:cxn modelId="{6364067C-D18B-406C-A192-324C36570952}" type="presParOf" srcId="{D993D29E-F693-4591-8343-EDDCCAE12DE7}" destId="{31B2A3A6-75AC-4534-AD5C-60B7ACBD7053}" srcOrd="1" destOrd="0" presId="urn:microsoft.com/office/officeart/2005/8/layout/hierarchy1"/>
    <dgm:cxn modelId="{58DD567D-234F-4DFA-AADC-09025573B6F1}" type="presParOf" srcId="{31B2A3A6-75AC-4534-AD5C-60B7ACBD7053}" destId="{7DC98BC5-18C9-4AF9-8C37-5DC3D17D3E6F}" srcOrd="0" destOrd="0" presId="urn:microsoft.com/office/officeart/2005/8/layout/hierarchy1"/>
    <dgm:cxn modelId="{655E8735-0749-4B06-B613-69C4C3BE411A}" type="presParOf" srcId="{7DC98BC5-18C9-4AF9-8C37-5DC3D17D3E6F}" destId="{3F234457-0F9D-49F2-8ABB-8296B6E7471E}" srcOrd="0" destOrd="0" presId="urn:microsoft.com/office/officeart/2005/8/layout/hierarchy1"/>
    <dgm:cxn modelId="{01CABC28-5C96-4EE7-82A8-05FE4044253B}" type="presParOf" srcId="{7DC98BC5-18C9-4AF9-8C37-5DC3D17D3E6F}" destId="{E5396457-CB50-4BA0-91DF-469FCBAECE3D}" srcOrd="1" destOrd="0" presId="urn:microsoft.com/office/officeart/2005/8/layout/hierarchy1"/>
    <dgm:cxn modelId="{BAEF8153-AD65-41CA-B4A6-178384E71323}" type="presParOf" srcId="{31B2A3A6-75AC-4534-AD5C-60B7ACBD7053}" destId="{C8207730-DB0E-48BF-961F-F20659A57670}" srcOrd="1" destOrd="0" presId="urn:microsoft.com/office/officeart/2005/8/layout/hierarchy1"/>
    <dgm:cxn modelId="{6FF03991-F59D-49C2-B6B1-3FC1046C8048}" type="presParOf" srcId="{D993D29E-F693-4591-8343-EDDCCAE12DE7}" destId="{A90390C1-AEFF-43DD-B4F1-F3EFAC9D6305}" srcOrd="2" destOrd="0" presId="urn:microsoft.com/office/officeart/2005/8/layout/hierarchy1"/>
    <dgm:cxn modelId="{CB9853C7-315A-4CA3-B88B-A74CE5D456E8}" type="presParOf" srcId="{D993D29E-F693-4591-8343-EDDCCAE12DE7}" destId="{44258E8D-FA97-4926-B4A1-B7F5CDFBD918}" srcOrd="3" destOrd="0" presId="urn:microsoft.com/office/officeart/2005/8/layout/hierarchy1"/>
    <dgm:cxn modelId="{E44B3D5A-0595-4501-8984-5D6D7E616CF6}" type="presParOf" srcId="{44258E8D-FA97-4926-B4A1-B7F5CDFBD918}" destId="{BA722E9F-4291-486D-B349-24ACE5D49F9F}" srcOrd="0" destOrd="0" presId="urn:microsoft.com/office/officeart/2005/8/layout/hierarchy1"/>
    <dgm:cxn modelId="{C3956175-3B5C-4F09-A270-09CDE686852F}" type="presParOf" srcId="{BA722E9F-4291-486D-B349-24ACE5D49F9F}" destId="{129890E2-16CB-4F59-BA96-B0CB14C783E0}" srcOrd="0" destOrd="0" presId="urn:microsoft.com/office/officeart/2005/8/layout/hierarchy1"/>
    <dgm:cxn modelId="{655CA90A-1D88-445A-9690-12D74BC2717B}" type="presParOf" srcId="{BA722E9F-4291-486D-B349-24ACE5D49F9F}" destId="{9EA56FE7-E7EA-49AF-AC33-88D25ACF2D78}" srcOrd="1" destOrd="0" presId="urn:microsoft.com/office/officeart/2005/8/layout/hierarchy1"/>
    <dgm:cxn modelId="{79920424-6F5A-4619-8581-64DAA4C755A2}" type="presParOf" srcId="{44258E8D-FA97-4926-B4A1-B7F5CDFBD918}" destId="{355778EA-7B4A-4A3E-9490-0E4A48234C69}" srcOrd="1" destOrd="0" presId="urn:microsoft.com/office/officeart/2005/8/layout/hierarchy1"/>
    <dgm:cxn modelId="{92F81B6C-320E-4B90-B9E8-8EAF9518CCCA}" type="presParOf" srcId="{D993D29E-F693-4591-8343-EDDCCAE12DE7}" destId="{8D509D3C-7CD2-4EAC-848A-16F9E1CA316C}" srcOrd="4" destOrd="0" presId="urn:microsoft.com/office/officeart/2005/8/layout/hierarchy1"/>
    <dgm:cxn modelId="{2AC42E0E-0A03-4B13-BE1D-9FE9123915F5}" type="presParOf" srcId="{D993D29E-F693-4591-8343-EDDCCAE12DE7}" destId="{20745B1B-CC60-4FAB-AE7A-69353C6242AF}" srcOrd="5" destOrd="0" presId="urn:microsoft.com/office/officeart/2005/8/layout/hierarchy1"/>
    <dgm:cxn modelId="{C88B09A7-9448-4B2C-8DEC-4194F228109F}" type="presParOf" srcId="{20745B1B-CC60-4FAB-AE7A-69353C6242AF}" destId="{CC911277-7B74-4331-A352-E75E69A918F1}" srcOrd="0" destOrd="0" presId="urn:microsoft.com/office/officeart/2005/8/layout/hierarchy1"/>
    <dgm:cxn modelId="{83A34610-0071-4D5F-AB7B-B32175EA452D}" type="presParOf" srcId="{CC911277-7B74-4331-A352-E75E69A918F1}" destId="{22F22C3A-8672-4895-B42A-4992A32EDE64}" srcOrd="0" destOrd="0" presId="urn:microsoft.com/office/officeart/2005/8/layout/hierarchy1"/>
    <dgm:cxn modelId="{99739932-653A-4798-BA51-AD36D66570F6}" type="presParOf" srcId="{CC911277-7B74-4331-A352-E75E69A918F1}" destId="{926B1198-D90B-4171-8989-F4A7EB4F566D}" srcOrd="1" destOrd="0" presId="urn:microsoft.com/office/officeart/2005/8/layout/hierarchy1"/>
    <dgm:cxn modelId="{C2431DB6-0077-4E43-A170-6BCFC38F923A}" type="presParOf" srcId="{20745B1B-CC60-4FAB-AE7A-69353C6242AF}" destId="{EAF80C82-4C18-4903-94B2-F64E5152E8F3}" srcOrd="1" destOrd="0" presId="urn:microsoft.com/office/officeart/2005/8/layout/hierarchy1"/>
    <dgm:cxn modelId="{84CB34D0-A17A-4FC8-87D2-BB9F901ACF77}" type="presParOf" srcId="{CD740F72-C739-472C-8AF9-9DBB591D0751}" destId="{6A8EBA44-C4B7-428B-B672-5855ECBF9197}" srcOrd="2" destOrd="0" presId="urn:microsoft.com/office/officeart/2005/8/layout/hierarchy1"/>
    <dgm:cxn modelId="{57E2ADBD-9903-4FE0-9A9D-F2A7F5F6CB79}" type="presParOf" srcId="{CD740F72-C739-472C-8AF9-9DBB591D0751}" destId="{CA15F7B6-5D1A-460D-882E-2FC08E7203FD}" srcOrd="3" destOrd="0" presId="urn:microsoft.com/office/officeart/2005/8/layout/hierarchy1"/>
    <dgm:cxn modelId="{6914BA82-50C6-46A4-B172-24A7B0C092C8}" type="presParOf" srcId="{CA15F7B6-5D1A-460D-882E-2FC08E7203FD}" destId="{C4F9B5AA-C42E-499F-99D8-AC276EA8E5DB}" srcOrd="0" destOrd="0" presId="urn:microsoft.com/office/officeart/2005/8/layout/hierarchy1"/>
    <dgm:cxn modelId="{80D0E080-2837-40E3-909A-610B596C79D6}" type="presParOf" srcId="{C4F9B5AA-C42E-499F-99D8-AC276EA8E5DB}" destId="{3E1084CC-6E03-4242-B1DC-DF929E93BE33}" srcOrd="0" destOrd="0" presId="urn:microsoft.com/office/officeart/2005/8/layout/hierarchy1"/>
    <dgm:cxn modelId="{47C7460E-91A9-4020-8408-BF02C7A7F639}" type="presParOf" srcId="{C4F9B5AA-C42E-499F-99D8-AC276EA8E5DB}" destId="{F691DB0E-C577-4320-A397-460D4D114056}" srcOrd="1" destOrd="0" presId="urn:microsoft.com/office/officeart/2005/8/layout/hierarchy1"/>
    <dgm:cxn modelId="{7347D8FB-4A88-44CB-A770-CC48272DC79D}" type="presParOf" srcId="{CA15F7B6-5D1A-460D-882E-2FC08E7203FD}" destId="{3C0FFD16-EC4E-4AA8-BF1A-6952D8EF84A7}" srcOrd="1" destOrd="0" presId="urn:microsoft.com/office/officeart/2005/8/layout/hierarchy1"/>
    <dgm:cxn modelId="{7C0CC106-6CC5-47CD-BA4C-D32556ED52A8}" type="presParOf" srcId="{3C0FFD16-EC4E-4AA8-BF1A-6952D8EF84A7}" destId="{45E5A300-D4DE-49CC-884B-91B207A0D9E7}" srcOrd="0" destOrd="0" presId="urn:microsoft.com/office/officeart/2005/8/layout/hierarchy1"/>
    <dgm:cxn modelId="{B1C0F0B2-A2E9-409A-B39F-BB8E008C97A5}" type="presParOf" srcId="{3C0FFD16-EC4E-4AA8-BF1A-6952D8EF84A7}" destId="{EF39BFF9-A0F8-4983-AD45-1AF171213DEE}" srcOrd="1" destOrd="0" presId="urn:microsoft.com/office/officeart/2005/8/layout/hierarchy1"/>
    <dgm:cxn modelId="{E2F3BF52-BFE5-48DE-9EF5-DB6F31B626EA}" type="presParOf" srcId="{EF39BFF9-A0F8-4983-AD45-1AF171213DEE}" destId="{9A2C8C4D-4EEA-49AF-A112-A2608683AD33}" srcOrd="0" destOrd="0" presId="urn:microsoft.com/office/officeart/2005/8/layout/hierarchy1"/>
    <dgm:cxn modelId="{E8C8A3BD-EFE5-423C-B202-DBD3BA18E9B3}" type="presParOf" srcId="{9A2C8C4D-4EEA-49AF-A112-A2608683AD33}" destId="{227FB6D7-A687-4312-AF2D-BF680E38CB84}" srcOrd="0" destOrd="0" presId="urn:microsoft.com/office/officeart/2005/8/layout/hierarchy1"/>
    <dgm:cxn modelId="{16F1B2FC-86EB-4016-A730-34EE2AFDB4F6}" type="presParOf" srcId="{9A2C8C4D-4EEA-49AF-A112-A2608683AD33}" destId="{43756957-55EC-4979-8670-0381A5A10165}" srcOrd="1" destOrd="0" presId="urn:microsoft.com/office/officeart/2005/8/layout/hierarchy1"/>
    <dgm:cxn modelId="{69047C58-5E44-4CE2-B82B-B9495DEACDE4}" type="presParOf" srcId="{EF39BFF9-A0F8-4983-AD45-1AF171213DEE}" destId="{F6524A19-497C-4310-9E58-CA95A016C510}" srcOrd="1" destOrd="0" presId="urn:microsoft.com/office/officeart/2005/8/layout/hierarchy1"/>
    <dgm:cxn modelId="{7576C9B0-5D10-45C4-8CEE-48342A3E1E2A}" type="presParOf" srcId="{3C0FFD16-EC4E-4AA8-BF1A-6952D8EF84A7}" destId="{A37B9536-F9D8-48FE-A091-89C1B1E152AC}" srcOrd="2" destOrd="0" presId="urn:microsoft.com/office/officeart/2005/8/layout/hierarchy1"/>
    <dgm:cxn modelId="{FAA0369F-2D13-4A86-B9D7-09FE95ECA3AD}" type="presParOf" srcId="{3C0FFD16-EC4E-4AA8-BF1A-6952D8EF84A7}" destId="{07505265-D950-4E37-9EC7-3769B308CA34}" srcOrd="3" destOrd="0" presId="urn:microsoft.com/office/officeart/2005/8/layout/hierarchy1"/>
    <dgm:cxn modelId="{C48CA940-D04F-4E2D-A2B4-151CF4A28CDA}" type="presParOf" srcId="{07505265-D950-4E37-9EC7-3769B308CA34}" destId="{8B55D640-358C-44A5-B3FC-1E38EAE402D3}" srcOrd="0" destOrd="0" presId="urn:microsoft.com/office/officeart/2005/8/layout/hierarchy1"/>
    <dgm:cxn modelId="{69AEB9D3-AE55-4EA7-B407-D9B8DC59BDAD}" type="presParOf" srcId="{8B55D640-358C-44A5-B3FC-1E38EAE402D3}" destId="{18A0958E-2EA7-4756-8BDE-D2A920C80E6E}" srcOrd="0" destOrd="0" presId="urn:microsoft.com/office/officeart/2005/8/layout/hierarchy1"/>
    <dgm:cxn modelId="{7EC8C436-7EDF-437E-BB87-3854E233C4CD}" type="presParOf" srcId="{8B55D640-358C-44A5-B3FC-1E38EAE402D3}" destId="{7B4EE400-BE6A-4121-92E0-4BC1DFACB395}" srcOrd="1" destOrd="0" presId="urn:microsoft.com/office/officeart/2005/8/layout/hierarchy1"/>
    <dgm:cxn modelId="{2461639E-5F4F-4AC2-AA2F-82C073D56E1E}" type="presParOf" srcId="{07505265-D950-4E37-9EC7-3769B308CA34}" destId="{C4DA8F3F-83E3-48BE-BAB8-AC057171C804}" srcOrd="1" destOrd="0" presId="urn:microsoft.com/office/officeart/2005/8/layout/hierarchy1"/>
    <dgm:cxn modelId="{BA31D6BF-657C-4032-B653-EC52D10B7F7B}" type="presParOf" srcId="{3C0FFD16-EC4E-4AA8-BF1A-6952D8EF84A7}" destId="{FA86AEE5-71AE-4977-8987-A38342566FCF}" srcOrd="4" destOrd="0" presId="urn:microsoft.com/office/officeart/2005/8/layout/hierarchy1"/>
    <dgm:cxn modelId="{CF8B66C5-4752-4573-BDA0-AA2340D67DE7}" type="presParOf" srcId="{3C0FFD16-EC4E-4AA8-BF1A-6952D8EF84A7}" destId="{D044C6C4-807A-4487-8457-C931C722FC19}" srcOrd="5" destOrd="0" presId="urn:microsoft.com/office/officeart/2005/8/layout/hierarchy1"/>
    <dgm:cxn modelId="{E05A45A0-E54A-4DF4-A6E4-7824CBEE6021}" type="presParOf" srcId="{D044C6C4-807A-4487-8457-C931C722FC19}" destId="{997650F5-EF20-4FF3-9B58-7D1896FD89F9}" srcOrd="0" destOrd="0" presId="urn:microsoft.com/office/officeart/2005/8/layout/hierarchy1"/>
    <dgm:cxn modelId="{C106EC55-B19F-4A4D-997D-C5676DE3274B}" type="presParOf" srcId="{997650F5-EF20-4FF3-9B58-7D1896FD89F9}" destId="{1C168072-9426-49B8-9A6A-FC63016724A6}" srcOrd="0" destOrd="0" presId="urn:microsoft.com/office/officeart/2005/8/layout/hierarchy1"/>
    <dgm:cxn modelId="{9A5AFB41-34B0-46BB-B052-3F17601CD960}" type="presParOf" srcId="{997650F5-EF20-4FF3-9B58-7D1896FD89F9}" destId="{5A4164F8-BCB5-4CC7-9D67-F92163979E43}" srcOrd="1" destOrd="0" presId="urn:microsoft.com/office/officeart/2005/8/layout/hierarchy1"/>
    <dgm:cxn modelId="{BAFA8637-7FBA-41F3-B2F1-92F84D72CD48}" type="presParOf" srcId="{D044C6C4-807A-4487-8457-C931C722FC19}" destId="{784011E8-BF61-4212-A033-68CB57BC33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9A6B-707C-49EB-B206-F33857CA4C6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38933-889A-44BB-9EE3-EAF02FB58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0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9CF3-74D3-476D-A11D-162D110B9C3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7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600" y="-144000"/>
            <a:ext cx="9504363" cy="644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0000" y="900000"/>
            <a:ext cx="0" cy="0"/>
          </a:xfrm>
        </p:spPr>
        <p:txBody>
          <a:bodyPr/>
          <a:lstStyle/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2. </a:t>
            </a:r>
            <a:r>
              <a:rPr lang="ko-KR" altLang="en-US" sz="2400" dirty="0" smtClean="0"/>
              <a:t>예외처리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변수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연산자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제어</a:t>
            </a:r>
            <a:r>
              <a:rPr lang="en-US" altLang="ko-KR" sz="2400" dirty="0" smtClean="0"/>
              <a:t>/</a:t>
            </a:r>
            <a:r>
              <a:rPr lang="ko-KR" altLang="en-US" sz="2400" dirty="0" err="1" smtClean="0"/>
              <a:t>반복문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 smtClean="0">
                <a:solidFill>
                  <a:schemeClr val="tx1"/>
                </a:solidFill>
              </a:rPr>
              <a:t>김유두</a:t>
            </a:r>
            <a:r>
              <a:rPr kumimoji="1" lang="ko-KR" altLang="en-US" dirty="0" smtClean="0">
                <a:solidFill>
                  <a:schemeClr val="tx1"/>
                </a:solidFill>
              </a:rPr>
              <a:t>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프로그래밍</a:t>
            </a:r>
            <a:r>
              <a:rPr kumimoji="1" lang="en-US" altLang="ko-KR" dirty="0" smtClean="0">
                <a:solidFill>
                  <a:schemeClr val="tx1"/>
                </a:solidFill>
              </a:rPr>
              <a:t>1-Java)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~ catch(Exception)</a:t>
            </a:r>
            <a:r>
              <a:rPr lang="ko-KR" altLang="en-US" dirty="0" err="1" smtClean="0"/>
              <a:t>블럭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catch(Exception e) { … }</a:t>
            </a:r>
            <a:r>
              <a:rPr lang="ko-KR" altLang="en-US" dirty="0" smtClean="0"/>
              <a:t>을 보면 마치 </a:t>
            </a:r>
            <a:r>
              <a:rPr lang="ko-KR" altLang="en-US" dirty="0" err="1" smtClean="0"/>
              <a:t>메소드처럼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처리되는 것과 유사 </a:t>
            </a:r>
            <a:endParaRPr lang="en-US" altLang="ko-KR" dirty="0" smtClean="0"/>
          </a:p>
          <a:p>
            <a:r>
              <a:rPr lang="ko-KR" altLang="en-US" dirty="0" smtClean="0"/>
              <a:t>실제로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예외가 발생하면 예외를 객체로 만들어서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Exception </a:t>
            </a:r>
            <a:r>
              <a:rPr lang="ko-KR" altLang="en-US" dirty="0" smtClean="0"/>
              <a:t>은 모든 예외 객체들의 부모 클래스이므로 </a:t>
            </a:r>
            <a:r>
              <a:rPr lang="ko-KR" altLang="en-US" dirty="0" err="1" smtClean="0"/>
              <a:t>다형성처럼</a:t>
            </a:r>
            <a:r>
              <a:rPr lang="ko-KR" altLang="en-US" dirty="0" smtClean="0"/>
              <a:t> 모든 하위의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예외객체들을 처리할 수 있는 구조</a:t>
            </a:r>
          </a:p>
        </p:txBody>
      </p:sp>
    </p:spTree>
    <p:extLst>
      <p:ext uri="{BB962C8B-B14F-4D97-AF65-F5344CB8AC3E}">
        <p14:creationId xmlns:p14="http://schemas.microsoft.com/office/powerpoint/2010/main" val="23295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throws Exception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예외를 현재 코드에서 직접 처리하지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코드가 호출된 곳으로 전달해 버리는 방식</a:t>
            </a:r>
            <a:endParaRPr lang="en-US" altLang="ko-KR" dirty="0" smtClean="0"/>
          </a:p>
          <a:p>
            <a:r>
              <a:rPr lang="ko-KR" altLang="en-US" dirty="0" smtClean="0"/>
              <a:t>다른 의미로 표현하자면 호출한 장소에 예외 객체를 전달하는 방식 </a:t>
            </a:r>
            <a:endParaRPr lang="en-US" altLang="ko-KR" dirty="0" smtClean="0"/>
          </a:p>
          <a:p>
            <a:r>
              <a:rPr lang="ko-KR" altLang="en-US" dirty="0" smtClean="0"/>
              <a:t>일종의 리턴 타입처럼 설계하는 데 유용하게 사용될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1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예외 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주로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을 상속해서 개발자가 직접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을 설계할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클래스를 정의하는 것과 비슷하게 설계</a:t>
            </a:r>
            <a:endParaRPr lang="en-US" altLang="ko-KR" dirty="0" smtClean="0"/>
          </a:p>
          <a:p>
            <a:r>
              <a:rPr lang="ko-KR" altLang="en-US" dirty="0" smtClean="0"/>
              <a:t>주로 비즈니스 </a:t>
            </a:r>
            <a:r>
              <a:rPr lang="ko-KR" altLang="en-US" dirty="0" err="1" smtClean="0"/>
              <a:t>로직에</a:t>
            </a:r>
            <a:r>
              <a:rPr lang="ko-KR" altLang="en-US" dirty="0" smtClean="0"/>
              <a:t> 대한 잘못된 상황을 전파하는 목적으로 설계하는 것이 일반적이다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48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변수의 타입</a:t>
            </a:r>
            <a:r>
              <a:rPr lang="en-US" altLang="ko-KR" dirty="0" smtClean="0"/>
              <a:t>(Type)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변수를 만든다는 것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메모리에 공간을 </a:t>
            </a:r>
            <a:r>
              <a:rPr lang="ko-KR" altLang="en-US" dirty="0" err="1" smtClean="0">
                <a:sym typeface="Wingdings" panose="05000000000000000000" pitchFamily="2" charset="2"/>
              </a:rPr>
              <a:t>마련하는것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ko-KR" altLang="en-US" dirty="0" smtClean="0">
                <a:sym typeface="Wingdings" panose="05000000000000000000" pitchFamily="2" charset="2"/>
              </a:rPr>
              <a:t>메모리의 공간을 얼마만한 크기로 잡을까</a:t>
            </a:r>
            <a:r>
              <a:rPr lang="en-US" altLang="ko-KR" dirty="0" smtClean="0">
                <a:sym typeface="Wingdings" panose="05000000000000000000" pitchFamily="2" charset="2"/>
              </a:rPr>
              <a:t>?  </a:t>
            </a:r>
            <a:r>
              <a:rPr lang="ko-KR" altLang="en-US" dirty="0" smtClean="0">
                <a:sym typeface="Wingdings" panose="05000000000000000000" pitchFamily="2" charset="2"/>
              </a:rPr>
              <a:t>변수의 타입마다 가지는 메모리의 크기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eaLnBrk="1" hangingPunct="1"/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63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타입</a:t>
            </a:r>
            <a:r>
              <a:rPr lang="en-US" altLang="ko-KR" dirty="0" smtClean="0"/>
              <a:t>(Type)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프로그래밍에서는 여러 종류의 데이터를 다룬다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동일한 메모리 크기라고 해도 개발자들의 이해를 돕기 위해서 문자인지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숫자인지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정수인지 등을 알려주기 위해서 변수의 타입을 여러 종류로 구분해서 사용하기도 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– </a:t>
            </a:r>
            <a:r>
              <a:rPr lang="ko-KR" altLang="en-US" dirty="0" smtClean="0"/>
              <a:t>엄격한 언어 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714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가 사용하는 변수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문자하나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객체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88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Convention</a:t>
            </a:r>
            <a:endParaRPr lang="ko-KR" altLang="en-US" dirty="0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altLang="ko-KR" dirty="0" smtClean="0"/>
              <a:t>정수를 표현할 때는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ar-SA" altLang="ko-KR" dirty="0" smtClean="0"/>
              <a:t>를 사용한다</a:t>
            </a:r>
            <a:r>
              <a:rPr lang="en-US" altLang="ko-KR" dirty="0" smtClean="0"/>
              <a:t>.</a:t>
            </a:r>
          </a:p>
          <a:p>
            <a:endParaRPr lang="ko-KR" altLang="ko-KR" dirty="0" smtClean="0"/>
          </a:p>
          <a:p>
            <a:r>
              <a:rPr lang="ar-SA" altLang="ko-KR" dirty="0" smtClean="0"/>
              <a:t>소수를 표현할 때는</a:t>
            </a:r>
            <a:r>
              <a:rPr lang="en-US" altLang="ko-KR" dirty="0" smtClean="0"/>
              <a:t> double</a:t>
            </a:r>
            <a:r>
              <a:rPr lang="ar-SA" altLang="ko-KR" dirty="0" smtClean="0"/>
              <a:t>을 쓴다</a:t>
            </a:r>
            <a:r>
              <a:rPr lang="en-US" altLang="ko-KR" dirty="0" smtClean="0"/>
              <a:t>.</a:t>
            </a:r>
          </a:p>
          <a:p>
            <a:endParaRPr lang="ko-KR" altLang="ko-KR" dirty="0" smtClean="0"/>
          </a:p>
          <a:p>
            <a:r>
              <a:rPr lang="ar-SA" altLang="ko-KR" dirty="0" smtClean="0"/>
              <a:t>참</a:t>
            </a:r>
            <a:r>
              <a:rPr lang="en-US" altLang="ko-KR" dirty="0" smtClean="0"/>
              <a:t>, </a:t>
            </a:r>
            <a:r>
              <a:rPr lang="ar-SA" altLang="ko-KR" dirty="0" smtClean="0"/>
              <a:t>거짓</a:t>
            </a:r>
            <a:r>
              <a:rPr lang="en-US" altLang="ko-KR" dirty="0" smtClean="0"/>
              <a:t>(</a:t>
            </a:r>
            <a:r>
              <a:rPr lang="ar-SA" altLang="ko-KR" dirty="0" smtClean="0"/>
              <a:t>불 타입</a:t>
            </a:r>
            <a:r>
              <a:rPr lang="en-US" altLang="ko-KR" dirty="0" smtClean="0"/>
              <a:t>)</a:t>
            </a:r>
            <a:r>
              <a:rPr lang="ar-SA" altLang="ko-KR" dirty="0" smtClean="0"/>
              <a:t>인 경우에는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boolean</a:t>
            </a:r>
            <a:r>
              <a:rPr lang="ar-SA" altLang="ko-KR" dirty="0" smtClean="0"/>
              <a:t>으로 쓴다</a:t>
            </a:r>
            <a:r>
              <a:rPr lang="en-US" altLang="ko-KR" dirty="0" smtClean="0"/>
              <a:t>. </a:t>
            </a:r>
          </a:p>
          <a:p>
            <a:endParaRPr lang="ko-KR" altLang="ko-KR" dirty="0" smtClean="0"/>
          </a:p>
          <a:p>
            <a:r>
              <a:rPr lang="ar-SA" altLang="ko-KR" dirty="0" smtClean="0"/>
              <a:t>글자 하나를 의미할 때는</a:t>
            </a:r>
            <a:r>
              <a:rPr lang="en-US" altLang="ko-KR" dirty="0" smtClean="0"/>
              <a:t> char</a:t>
            </a:r>
            <a:r>
              <a:rPr lang="ar-SA" altLang="ko-KR" dirty="0" smtClean="0"/>
              <a:t>를 쓴다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297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사용해보기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1" y="1484314"/>
            <a:ext cx="59213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72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선언 이해하기 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133601"/>
            <a:ext cx="5937250" cy="2519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183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정수를 의미하는 변수의 타입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776288" y="1341438"/>
            <a:ext cx="8229600" cy="489585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정수를 표현하기 위해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공간 할당 옵션이 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graphicFrame>
        <p:nvGraphicFramePr>
          <p:cNvPr id="5" name="Group 63"/>
          <p:cNvGraphicFramePr>
            <a:graphicFrameLocks noGrp="1"/>
          </p:cNvGraphicFramePr>
          <p:nvPr/>
        </p:nvGraphicFramePr>
        <p:xfrm>
          <a:off x="1352550" y="4365625"/>
          <a:ext cx="6781800" cy="1639888"/>
        </p:xfrm>
        <a:graphic>
          <a:graphicData uri="http://schemas.openxmlformats.org/drawingml/2006/table">
            <a:tbl>
              <a:tblPr/>
              <a:tblGrid>
                <a:gridCol w="1330325"/>
                <a:gridCol w="1063625"/>
                <a:gridCol w="43878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80010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타입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3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10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크기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3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10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표현 범위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3E5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80010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byte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10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1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바이트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10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-128 ~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8001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short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1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2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바이트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1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-32768 ~ 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80010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int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10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4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바이트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10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-2147483648 ~ 2147483647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80010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long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10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8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바이트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10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 pitchFamily="2" charset="2"/>
                        </a:rPr>
                        <a:t>-9223372036854775808 ~ 9223372036854775807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01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Error/Exception</a:t>
            </a:r>
            <a:endParaRPr lang="ko-KR" altLang="en-US" dirty="0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Error: </a:t>
            </a:r>
            <a:r>
              <a:rPr lang="ko-KR" altLang="en-US" dirty="0" smtClean="0"/>
              <a:t>운영체제나 프로세스에 문제가 생겨서 프로그램적으로 어떤 조치도 취할 수 없는 상황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OutofMemory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StackOverflow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Exception: </a:t>
            </a:r>
            <a:r>
              <a:rPr lang="ko-KR" altLang="en-US" dirty="0" smtClean="0"/>
              <a:t>프로그램 실행 중에 발생한 문제를 코드를 통해서 체크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코드들을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보호하기 위한 장치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ArrayIndexOutofBoundsException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NumberFormatException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etc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328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916113"/>
            <a:ext cx="8307388" cy="2881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395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크기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변수의 타입마다 다른 크기를 사용하기 때문에 메모리 공간을 필요한 만큼 사용 가능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상자의 크기마다 표현 가능한 최대값과 최소값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byte a = 130; (</a:t>
            </a:r>
            <a:r>
              <a:rPr lang="ko-KR" altLang="en-US" dirty="0" smtClean="0"/>
              <a:t>컴파일 에러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부호비트를</a:t>
            </a:r>
            <a:r>
              <a:rPr lang="ko-KR" altLang="en-US" dirty="0" smtClean="0"/>
              <a:t> 이용한 음수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양수 처리</a:t>
            </a:r>
            <a:r>
              <a:rPr lang="en-US" altLang="ko-KR" dirty="0" smtClean="0"/>
              <a:t>		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상자의 크기 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상자의 처리방식을 </a:t>
            </a:r>
            <a:r>
              <a:rPr lang="en-US" altLang="ko-KR" dirty="0" smtClean="0"/>
              <a:t>Type(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정보로 표현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770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실수의 표현 </a:t>
            </a:r>
            <a:r>
              <a:rPr lang="en-US" altLang="ko-KR" dirty="0" smtClean="0"/>
              <a:t>– double, float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비트의 공간은 </a:t>
            </a:r>
            <a:r>
              <a:rPr lang="en-US" altLang="ko-KR" dirty="0" smtClean="0"/>
              <a:t>0/1</a:t>
            </a:r>
            <a:r>
              <a:rPr lang="ko-KR" altLang="en-US" dirty="0" smtClean="0"/>
              <a:t>밖에 없기 때문에 소수점 이하의 수는 표현 불가능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근사치만 표현가능</a:t>
            </a:r>
            <a:endParaRPr lang="en-US" altLang="ko-KR" dirty="0" smtClean="0"/>
          </a:p>
          <a:p>
            <a:r>
              <a:rPr lang="en-US" altLang="ko-KR" dirty="0" smtClean="0"/>
              <a:t>double(64bit) / float(32bit)</a:t>
            </a:r>
          </a:p>
          <a:p>
            <a:r>
              <a:rPr lang="ko-KR" altLang="en-US" dirty="0" smtClean="0"/>
              <a:t>데이터 뒤에 </a:t>
            </a:r>
            <a:r>
              <a:rPr lang="en-US" altLang="ko-KR" dirty="0" smtClean="0"/>
              <a:t>D/F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d/f</a:t>
            </a:r>
            <a:r>
              <a:rPr lang="ko-KR" altLang="en-US" dirty="0" smtClean="0"/>
              <a:t>를 붙여서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확보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16388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4" y="3854451"/>
            <a:ext cx="62436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tab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5056189"/>
            <a:ext cx="8102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9"/>
          <p:cNvSpPr txBox="1">
            <a:spLocks noChangeArrowheads="1"/>
          </p:cNvSpPr>
          <p:nvPr/>
        </p:nvSpPr>
        <p:spPr bwMode="auto">
          <a:xfrm>
            <a:off x="1228726" y="3141663"/>
            <a:ext cx="12827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단일 정밀도</a:t>
            </a:r>
          </a:p>
        </p:txBody>
      </p:sp>
      <p:sp>
        <p:nvSpPr>
          <p:cNvPr id="16391" name="TextBox 10"/>
          <p:cNvSpPr txBox="1">
            <a:spLocks noChangeArrowheads="1"/>
          </p:cNvSpPr>
          <p:nvPr/>
        </p:nvSpPr>
        <p:spPr bwMode="auto">
          <a:xfrm>
            <a:off x="1228726" y="4498975"/>
            <a:ext cx="12827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이중 정밀도</a:t>
            </a:r>
          </a:p>
        </p:txBody>
      </p:sp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1157288" y="3581400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3" name="TextBox 12"/>
          <p:cNvSpPr txBox="1">
            <a:spLocks noChangeArrowheads="1"/>
          </p:cNvSpPr>
          <p:nvPr/>
        </p:nvSpPr>
        <p:spPr bwMode="auto">
          <a:xfrm>
            <a:off x="2014538" y="3581400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4" name="TextBox 13"/>
          <p:cNvSpPr txBox="1">
            <a:spLocks noChangeArrowheads="1"/>
          </p:cNvSpPr>
          <p:nvPr/>
        </p:nvSpPr>
        <p:spPr bwMode="auto">
          <a:xfrm>
            <a:off x="4371975" y="3570288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5" name="TextBox 14"/>
          <p:cNvSpPr txBox="1">
            <a:spLocks noChangeArrowheads="1"/>
          </p:cNvSpPr>
          <p:nvPr/>
        </p:nvSpPr>
        <p:spPr bwMode="auto">
          <a:xfrm>
            <a:off x="4632325" y="3570288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6" name="TextBox 15"/>
          <p:cNvSpPr txBox="1">
            <a:spLocks noChangeArrowheads="1"/>
          </p:cNvSpPr>
          <p:nvPr/>
        </p:nvSpPr>
        <p:spPr bwMode="auto">
          <a:xfrm>
            <a:off x="7204075" y="3581400"/>
            <a:ext cx="4219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7" name="TextBox 16"/>
          <p:cNvSpPr txBox="1">
            <a:spLocks noChangeArrowheads="1"/>
          </p:cNvSpPr>
          <p:nvPr/>
        </p:nvSpPr>
        <p:spPr bwMode="auto">
          <a:xfrm>
            <a:off x="1157288" y="4700588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8" name="TextBox 17"/>
          <p:cNvSpPr txBox="1">
            <a:spLocks noChangeArrowheads="1"/>
          </p:cNvSpPr>
          <p:nvPr/>
        </p:nvSpPr>
        <p:spPr bwMode="auto">
          <a:xfrm>
            <a:off x="2014538" y="4700588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9" name="TextBox 18"/>
          <p:cNvSpPr txBox="1">
            <a:spLocks noChangeArrowheads="1"/>
          </p:cNvSpPr>
          <p:nvPr/>
        </p:nvSpPr>
        <p:spPr bwMode="auto">
          <a:xfrm>
            <a:off x="4371975" y="4687888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0" name="TextBox 19"/>
          <p:cNvSpPr txBox="1">
            <a:spLocks noChangeArrowheads="1"/>
          </p:cNvSpPr>
          <p:nvPr/>
        </p:nvSpPr>
        <p:spPr bwMode="auto">
          <a:xfrm>
            <a:off x="4632325" y="4687888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1" name="TextBox 20"/>
          <p:cNvSpPr txBox="1">
            <a:spLocks noChangeArrowheads="1"/>
          </p:cNvSpPr>
          <p:nvPr/>
        </p:nvSpPr>
        <p:spPr bwMode="auto">
          <a:xfrm>
            <a:off x="9086850" y="4641850"/>
            <a:ext cx="4219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797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 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거짓을 말하는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/ </a:t>
            </a:r>
            <a:r>
              <a:rPr lang="ko-KR" altLang="en-US" dirty="0" smtClean="0"/>
              <a:t>글자 </a:t>
            </a:r>
            <a:r>
              <a:rPr lang="en-US" altLang="ko-KR" dirty="0" smtClean="0"/>
              <a:t>char</a:t>
            </a:r>
            <a:endParaRPr lang="ko-KR" altLang="en-US" dirty="0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true/ false </a:t>
            </a:r>
            <a:r>
              <a:rPr lang="ko-KR" altLang="en-US" dirty="0" smtClean="0"/>
              <a:t>키워드만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제어문</a:t>
            </a:r>
            <a:r>
              <a:rPr lang="ko-KR" altLang="en-US" dirty="0" smtClean="0"/>
              <a:t> 판단의 기준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char </a:t>
            </a:r>
          </a:p>
          <a:p>
            <a:pPr lvl="1"/>
            <a:r>
              <a:rPr lang="en-US" altLang="ko-KR" dirty="0" smtClean="0"/>
              <a:t>2byte</a:t>
            </a:r>
            <a:r>
              <a:rPr lang="ko-KR" altLang="en-US" dirty="0" smtClean="0"/>
              <a:t>로 문자 하나 표현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ASCII</a:t>
            </a:r>
            <a:r>
              <a:rPr lang="ko-KR" altLang="en-US" dirty="0" smtClean="0"/>
              <a:t>코드로 영문자 </a:t>
            </a:r>
            <a:r>
              <a:rPr lang="en-US" altLang="ko-KR" dirty="0" smtClean="0"/>
              <a:t>– 1 byte</a:t>
            </a:r>
          </a:p>
          <a:p>
            <a:pPr lvl="1"/>
            <a:r>
              <a:rPr lang="ko-KR" altLang="en-US" dirty="0" smtClean="0"/>
              <a:t>한글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일본어 </a:t>
            </a:r>
            <a:r>
              <a:rPr lang="en-US" altLang="ko-KR" dirty="0" smtClean="0"/>
              <a:t>– 2 byte</a:t>
            </a:r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6970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기본자료형에서</a:t>
            </a:r>
            <a:r>
              <a:rPr lang="ko-KR" altLang="en-US" dirty="0" smtClean="0"/>
              <a:t> 잊지 말아야 하는 사항들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변수는 데이터를 담는 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기본자료형의</a:t>
            </a:r>
            <a:r>
              <a:rPr lang="ko-KR" altLang="en-US" dirty="0" smtClean="0"/>
              <a:t> 타입은 무조건 소문자로 시작한다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상자의 타입은 담을 수 있는 데이터의 종류를 말한다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 타입마다 상자의 크기가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7445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선언한다는 것은 기록한다는 것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친구와 통화하다가 다른 사람의 전화번호를 알아 두어야 한다면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별도의 수첩이나 노트에 기록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프로그램에서도 메모리라는 노트에 기록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메모리라는 노트에 적힌 데이터를 찾아서 활용한다는 의미가 바로 변수의 활용을 의미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35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변수란 데이터다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ym typeface="Wingdings" panose="05000000000000000000" pitchFamily="2" charset="2"/>
              </a:rPr>
              <a:t>개발자의 변수 선언 </a:t>
            </a:r>
            <a:r>
              <a:rPr lang="en-US" altLang="ko-KR" dirty="0" smtClean="0">
                <a:sym typeface="Wingdings" panose="05000000000000000000" pitchFamily="2" charset="2"/>
              </a:rPr>
              <a:t>=&gt; ‘</a:t>
            </a:r>
            <a:r>
              <a:rPr lang="ko-KR" altLang="en-US" dirty="0" smtClean="0">
                <a:sym typeface="Wingdings" panose="05000000000000000000" pitchFamily="2" charset="2"/>
              </a:rPr>
              <a:t>난 이 데이터를 나중에도 사용할 것이다</a:t>
            </a:r>
            <a:r>
              <a:rPr lang="en-US" altLang="ko-KR" dirty="0" smtClean="0">
                <a:sym typeface="Wingdings" panose="05000000000000000000" pitchFamily="2" charset="2"/>
              </a:rPr>
              <a:t>. ‘</a:t>
            </a:r>
          </a:p>
          <a:p>
            <a:pPr eaLnBrk="1" hangingPunct="1"/>
            <a:endParaRPr lang="en-US" altLang="ko-KR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ko-KR" altLang="en-US" dirty="0" smtClean="0">
                <a:sym typeface="Wingdings" panose="05000000000000000000" pitchFamily="2" charset="2"/>
              </a:rPr>
              <a:t>개발자가 선언한 변수는 메모리상의 공간으로 만들어 진다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eaLnBrk="1" hangingPunct="1"/>
            <a:endParaRPr lang="en-US" altLang="ko-KR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ko-KR" altLang="en-US" dirty="0" smtClean="0">
                <a:sym typeface="Wingdings" panose="05000000000000000000" pitchFamily="2" charset="2"/>
              </a:rPr>
              <a:t>메모리상의 공간에 표현할 수 있는 데이터를 넣는 것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1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언제 선언하는가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실생활 속에서 언제 메모를 하는가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지인들의 연락처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보내줘야 하는 금액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약속 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기억해야 하는 비밀번호나 데이터들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프로그래밍에선 언제 변수를 선언하는가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계속해서 보관해야 하는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연산을 통해서 변하는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사용할 때 마다 변하는 데이터</a:t>
            </a:r>
          </a:p>
        </p:txBody>
      </p:sp>
    </p:spTree>
    <p:extLst>
      <p:ext uri="{BB962C8B-B14F-4D97-AF65-F5344CB8AC3E}">
        <p14:creationId xmlns:p14="http://schemas.microsoft.com/office/powerpoint/2010/main" val="3390585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선언의 주의점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적절한 변수의 타입을 써라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변수의 이름은 결국 메모리상에서 찾아가는 이름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충돌 조심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상자를 최초로 만들 때에만 변수의 타입이 쓰인다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이클립스는</a:t>
            </a:r>
            <a:r>
              <a:rPr lang="ko-KR" altLang="en-US" dirty="0" smtClean="0"/>
              <a:t> 미리 </a:t>
            </a:r>
            <a:r>
              <a:rPr lang="ko-KR" altLang="en-US" dirty="0" err="1" smtClean="0"/>
              <a:t>프로파일링을</a:t>
            </a:r>
            <a:r>
              <a:rPr lang="ko-KR" altLang="en-US" dirty="0" smtClean="0"/>
              <a:t> 통해서 불필요한 변수 선언을 처리</a:t>
            </a:r>
          </a:p>
        </p:txBody>
      </p:sp>
    </p:spTree>
    <p:extLst>
      <p:ext uri="{BB962C8B-B14F-4D97-AF65-F5344CB8AC3E}">
        <p14:creationId xmlns:p14="http://schemas.microsoft.com/office/powerpoint/2010/main" val="1086325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선언을 고려하게 하는 상황들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받는 데이터가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매번 변하는 데이터이므로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연산의 결과를 누적하고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실행 결과의 누적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보관이 필요하다면 변수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나중에 변수의 값을 변경할 가능성이 크다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기준 값이 필요한데 상황에 따라 변경될 가능성이 높을 때에는 변수로 선언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79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</a:t>
            </a:r>
            <a:r>
              <a:rPr lang="ko-KR" altLang="en-US" dirty="0" smtClean="0"/>
              <a:t>의 상속 구조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640632" y="1268760"/>
          <a:ext cx="6357982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305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</a:t>
            </a:r>
            <a:r>
              <a:rPr lang="en-US" altLang="ko-KR" dirty="0" smtClean="0"/>
              <a:t>(type)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변수는 그냥 메모리상에 있는 공간에 어떤 데이터를 담는 것이다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변수 선언 자체는 컴퓨터에게는 그저 공간일 </a:t>
            </a:r>
            <a:r>
              <a:rPr lang="ko-KR" altLang="en-US" dirty="0" err="1" smtClean="0"/>
              <a:t>뿐으므로</a:t>
            </a:r>
            <a:r>
              <a:rPr lang="ko-KR" altLang="en-US" dirty="0" smtClean="0"/>
              <a:t> 들어 있는 데이터가 문자인지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숫자인지 알 수 없다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개발자는 컴퓨터의 데이터를 자신이 원하는 유형으로 작업할 수 있도록 변수의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타입이라는 것을 활용한다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918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</a:t>
            </a:r>
            <a:r>
              <a:rPr lang="en-US" altLang="ko-KR" dirty="0" smtClean="0"/>
              <a:t>(type) </a:t>
            </a:r>
            <a:r>
              <a:rPr lang="ko-KR" altLang="en-US" dirty="0" smtClean="0"/>
              <a:t>변환이란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컴퓨터가 가진 데이터를 원하는 형태의 데이터로 바라 보는 것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변수의 데이터는 동일하지만 다른 타입으로 보면서 연산 작업을 진행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묵시적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명시적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173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묵시적</a:t>
            </a:r>
            <a:r>
              <a:rPr lang="en-US" altLang="ko-KR" dirty="0" smtClean="0"/>
              <a:t>(Automatic)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형변환</a:t>
            </a:r>
            <a:endParaRPr lang="ko-KR" altLang="en-US" dirty="0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 변환이 일어나도 기존의 데이터에는 별다른 해가 없기 때문에 개발자들에게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알려주지 않는 변환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작은 상자에서 큰 상자로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byte </a:t>
            </a:r>
            <a:r>
              <a:rPr lang="en-US" altLang="ko-KR" dirty="0" smtClean="0">
                <a:sym typeface="Wingdings" panose="05000000000000000000" pitchFamily="2" charset="2"/>
              </a:rPr>
              <a:t> short  </a:t>
            </a:r>
            <a:r>
              <a:rPr lang="en-US" altLang="ko-KR" dirty="0" err="1" smtClean="0"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ym typeface="Wingdings" panose="05000000000000000000" pitchFamily="2" charset="2"/>
              </a:rPr>
              <a:t>  long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데이터를 다른 방식으로 보관하지만 유지하는 경우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long(8byte)  float 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7631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3"/>
          <p:cNvGrpSpPr>
            <a:grpSpLocks/>
          </p:cNvGrpSpPr>
          <p:nvPr/>
        </p:nvGrpSpPr>
        <p:grpSpPr bwMode="auto">
          <a:xfrm>
            <a:off x="560389" y="1628776"/>
            <a:ext cx="8093345" cy="3857625"/>
            <a:chOff x="357158" y="1000108"/>
            <a:chExt cx="8093881" cy="3857652"/>
          </a:xfrm>
        </p:grpSpPr>
        <p:sp>
          <p:nvSpPr>
            <p:cNvPr id="10243" name="TextBox 4"/>
            <p:cNvSpPr txBox="1">
              <a:spLocks noChangeArrowheads="1"/>
            </p:cNvSpPr>
            <p:nvPr/>
          </p:nvSpPr>
          <p:spPr bwMode="auto">
            <a:xfrm>
              <a:off x="1857356" y="1357297"/>
              <a:ext cx="1468769" cy="33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byte  b = 10; </a:t>
              </a:r>
              <a:endParaRPr lang="ko-KR" altLang="en-US"/>
            </a:p>
          </p:txBody>
        </p:sp>
        <p:sp>
          <p:nvSpPr>
            <p:cNvPr id="10244" name="TextBox 5"/>
            <p:cNvSpPr txBox="1">
              <a:spLocks noChangeArrowheads="1"/>
            </p:cNvSpPr>
            <p:nvPr/>
          </p:nvSpPr>
          <p:spPr bwMode="auto">
            <a:xfrm>
              <a:off x="357158" y="2143116"/>
              <a:ext cx="1114482" cy="33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int  i = b; </a:t>
              </a:r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3857827" y="1142984"/>
              <a:ext cx="1073221" cy="858844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46" name="TextBox 7"/>
            <p:cNvSpPr txBox="1">
              <a:spLocks noChangeArrowheads="1"/>
            </p:cNvSpPr>
            <p:nvPr/>
          </p:nvSpPr>
          <p:spPr bwMode="auto">
            <a:xfrm>
              <a:off x="4071934" y="1000108"/>
              <a:ext cx="8572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800"/>
                <a:t>10</a:t>
              </a:r>
              <a:endParaRPr lang="ko-KR" altLang="en-US" sz="2800"/>
            </a:p>
          </p:txBody>
        </p:sp>
        <p:sp>
          <p:nvSpPr>
            <p:cNvPr id="10247" name="TextBox 8"/>
            <p:cNvSpPr txBox="1">
              <a:spLocks noChangeArrowheads="1"/>
            </p:cNvSpPr>
            <p:nvPr/>
          </p:nvSpPr>
          <p:spPr bwMode="auto">
            <a:xfrm>
              <a:off x="5143504" y="1214421"/>
              <a:ext cx="3307535" cy="33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/>
                <a:t>한 </a:t>
              </a:r>
              <a:r>
                <a:rPr lang="en-US" altLang="ko-KR"/>
                <a:t>byte</a:t>
              </a:r>
              <a:r>
                <a:rPr lang="ko-KR" altLang="en-US"/>
                <a:t>의 공간에 </a:t>
              </a:r>
              <a:r>
                <a:rPr lang="en-US" altLang="ko-KR"/>
                <a:t>10</a:t>
              </a:r>
              <a:r>
                <a:rPr lang="ko-KR" altLang="en-US"/>
                <a:t>이라는 데이터</a:t>
              </a:r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855666" y="3068635"/>
              <a:ext cx="1073221" cy="858843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1712973" y="3068635"/>
              <a:ext cx="1073221" cy="858843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2570280" y="3068635"/>
              <a:ext cx="1073221" cy="858843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3427586" y="3068635"/>
              <a:ext cx="1073221" cy="858843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정육면체 13"/>
            <p:cNvSpPr/>
            <p:nvPr/>
          </p:nvSpPr>
          <p:spPr>
            <a:xfrm>
              <a:off x="642927" y="3998917"/>
              <a:ext cx="4000765" cy="858843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dirty="0" err="1">
                  <a:solidFill>
                    <a:schemeClr val="tx1"/>
                  </a:solidFill>
                </a:rPr>
                <a:t>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정육면체 14"/>
            <p:cNvSpPr/>
            <p:nvPr/>
          </p:nvSpPr>
          <p:spPr>
            <a:xfrm>
              <a:off x="6715516" y="3071811"/>
              <a:ext cx="1073221" cy="858843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54" name="TextBox 15"/>
            <p:cNvSpPr txBox="1">
              <a:spLocks noChangeArrowheads="1"/>
            </p:cNvSpPr>
            <p:nvPr/>
          </p:nvSpPr>
          <p:spPr bwMode="auto">
            <a:xfrm>
              <a:off x="785786" y="2571744"/>
              <a:ext cx="3103941" cy="33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/>
                <a:t>실제로 </a:t>
              </a:r>
              <a:r>
                <a:rPr lang="en-US" altLang="ko-KR"/>
                <a:t>i</a:t>
              </a:r>
              <a:r>
                <a:rPr lang="ko-KR" altLang="en-US"/>
                <a:t>변수는 </a:t>
              </a:r>
              <a:r>
                <a:rPr lang="en-US" altLang="ko-KR"/>
                <a:t>int</a:t>
              </a:r>
              <a:r>
                <a:rPr lang="ko-KR" altLang="en-US"/>
                <a:t>이므로 </a:t>
              </a:r>
              <a:r>
                <a:rPr lang="en-US" altLang="ko-KR"/>
                <a:t>4bytes</a:t>
              </a:r>
              <a:endParaRPr lang="ko-KR" altLang="en-US"/>
            </a:p>
          </p:txBody>
        </p:sp>
        <p:sp>
          <p:nvSpPr>
            <p:cNvPr id="10255" name="TextBox 16"/>
            <p:cNvSpPr txBox="1">
              <a:spLocks noChangeArrowheads="1"/>
            </p:cNvSpPr>
            <p:nvPr/>
          </p:nvSpPr>
          <p:spPr bwMode="auto">
            <a:xfrm>
              <a:off x="7072330" y="2857496"/>
              <a:ext cx="8572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800"/>
                <a:t>10</a:t>
              </a:r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74141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명시적 </a:t>
            </a:r>
            <a:r>
              <a:rPr lang="ko-KR" altLang="en-US" dirty="0" err="1" smtClean="0"/>
              <a:t>형변환</a:t>
            </a:r>
            <a:endParaRPr lang="ko-KR" altLang="en-US" dirty="0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데이터를 다른 타입으로 쓰거나 데이터가 훼손될 가능성이 있는 경우에 개발자가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반드시 인식할 수 있게 하는 장치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큰 상자의 데이터를 작은 상자로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( 4byte)  </a:t>
            </a:r>
            <a:r>
              <a:rPr lang="en-US" altLang="ko-KR" dirty="0" smtClean="0">
                <a:sym typeface="Wingdings" panose="05000000000000000000" pitchFamily="2" charset="2"/>
              </a:rPr>
              <a:t> byte (1 byte)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동일한 상자크기라고 해도 변수의 용도가 변하는 경우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short(2 bytes) </a:t>
            </a:r>
            <a:r>
              <a:rPr lang="en-US" altLang="ko-KR" dirty="0" smtClean="0">
                <a:sym typeface="Wingdings" panose="05000000000000000000" pitchFamily="2" charset="2"/>
              </a:rPr>
              <a:t> char(2bytes)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952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7D3E5-87F0-4179-8238-A184AD8827A2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215063" y="2849563"/>
          <a:ext cx="1214437" cy="639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37"/>
              </a:tblGrid>
              <a:tr h="3698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00000001</a:t>
                      </a:r>
                      <a:endParaRPr lang="ko-KR" altLang="en-US" sz="1800" dirty="0"/>
                    </a:p>
                  </a:txBody>
                  <a:tcPr marL="91439" marR="91439" marT="45603" marB="45603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625" y="2849563"/>
          <a:ext cx="1214438" cy="639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38"/>
              </a:tblGrid>
              <a:tr h="3698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00000001</a:t>
                      </a:r>
                      <a:endParaRPr lang="ko-KR" altLang="en-US" sz="1800" dirty="0"/>
                    </a:p>
                  </a:txBody>
                  <a:tcPr marL="91439" marR="91439" marT="45603" marB="45603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786188" y="2849563"/>
          <a:ext cx="1214437" cy="639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37"/>
              </a:tblGrid>
              <a:tr h="3698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00000000</a:t>
                      </a:r>
                      <a:endParaRPr lang="ko-KR" altLang="en-US" sz="1800" dirty="0"/>
                    </a:p>
                  </a:txBody>
                  <a:tcPr marL="91439" marR="91439" marT="45603" marB="45603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71750" y="2849563"/>
          <a:ext cx="1214438" cy="639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38"/>
              </a:tblGrid>
              <a:tr h="3698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00000000</a:t>
                      </a:r>
                      <a:endParaRPr lang="ko-KR" altLang="en-US" sz="1800" dirty="0"/>
                    </a:p>
                  </a:txBody>
                  <a:tcPr marL="91439" marR="91439" marT="45603" marB="45603"/>
                </a:tc>
              </a:tr>
            </a:tbl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643563" y="2349500"/>
            <a:ext cx="1019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2</a:t>
            </a:r>
            <a:r>
              <a:rPr lang="en-US" altLang="ko-KR" baseline="30000"/>
              <a:t>8</a:t>
            </a:r>
            <a:r>
              <a:rPr lang="en-US" altLang="ko-KR"/>
              <a:t> =256</a:t>
            </a: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5893594" y="2742406"/>
            <a:ext cx="28575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928688" y="2420938"/>
            <a:ext cx="2230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 err="1"/>
              <a:t>int</a:t>
            </a:r>
            <a:r>
              <a:rPr lang="en-US" altLang="ko-KR" dirty="0"/>
              <a:t> xx = 257</a:t>
            </a:r>
            <a:r>
              <a:rPr lang="ko-KR" altLang="en-US" dirty="0"/>
              <a:t>의 구조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7124700" y="2349500"/>
            <a:ext cx="31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rot="5400000">
            <a:off x="7108032" y="2742406"/>
            <a:ext cx="285750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071938" y="4264025"/>
          <a:ext cx="1214437" cy="64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37"/>
              </a:tblGrid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00000001</a:t>
                      </a:r>
                      <a:endParaRPr lang="ko-KR" altLang="en-US" sz="18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 rot="10800000" flipV="1">
            <a:off x="5286375" y="3206750"/>
            <a:ext cx="2143125" cy="107156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0800000" flipV="1">
            <a:off x="4143375" y="3206750"/>
            <a:ext cx="2071688" cy="10001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555750" y="4278313"/>
            <a:ext cx="2135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byte yy = (byte)xx;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8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연산자는 하나의 기호이다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처리하는 연산을 지시하는 지시자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때문에 모든 연산은 결과물이 발생한다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모든 프로그래밍은 연산자를 사용하면 결과를 처리해 주어야 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1778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8195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연사자 작업의 어셈블리어 코드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1" y="1700214"/>
            <a:ext cx="376237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4" y="1700213"/>
            <a:ext cx="3990975" cy="32194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68901" y="2133600"/>
            <a:ext cx="1584325" cy="287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68901" y="2420939"/>
            <a:ext cx="1584325" cy="2873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68901" y="2708275"/>
            <a:ext cx="1584325" cy="64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84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 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사칙연산 연산자</a:t>
            </a:r>
            <a:endParaRPr lang="en-US" altLang="ko-KR" dirty="0" smtClean="0"/>
          </a:p>
          <a:p>
            <a:r>
              <a:rPr lang="en-US" altLang="ko-KR" dirty="0" smtClean="0"/>
              <a:t>‘%’ </a:t>
            </a:r>
            <a:r>
              <a:rPr lang="ko-KR" altLang="en-US" dirty="0" smtClean="0"/>
              <a:t>나머지 기호 주의 </a:t>
            </a:r>
            <a:endParaRPr lang="en-US" altLang="ko-KR" dirty="0" smtClean="0"/>
          </a:p>
          <a:p>
            <a:r>
              <a:rPr lang="en-US" altLang="ko-KR" dirty="0" smtClean="0"/>
              <a:t>‘/’ </a:t>
            </a:r>
            <a:r>
              <a:rPr lang="ko-KR" altLang="en-US" dirty="0" err="1" smtClean="0"/>
              <a:t>연산시에는</a:t>
            </a:r>
            <a:r>
              <a:rPr lang="ko-KR" altLang="en-US" dirty="0" smtClean="0"/>
              <a:t> 항상 실수가 나올 수 있는 상황을 주의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의 연산은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처리됨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에서 정수는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간주됨 </a:t>
            </a:r>
          </a:p>
        </p:txBody>
      </p:sp>
    </p:spTree>
    <p:extLst>
      <p:ext uri="{BB962C8B-B14F-4D97-AF65-F5344CB8AC3E}">
        <p14:creationId xmlns:p14="http://schemas.microsoft.com/office/powerpoint/2010/main" val="492397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 사용시 주의사항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연산자에는 우선 순위가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우선 순위 보다는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위해서 </a:t>
            </a:r>
            <a:r>
              <a:rPr lang="en-US" altLang="ko-KR" dirty="0" smtClean="0"/>
              <a:t>‘( )’</a:t>
            </a:r>
            <a:r>
              <a:rPr lang="ko-KR" altLang="en-US" dirty="0" smtClean="0"/>
              <a:t>를 이용하라</a:t>
            </a:r>
            <a:r>
              <a:rPr lang="en-US" altLang="ko-KR" dirty="0" smtClean="0"/>
              <a:t>. 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r>
              <a:rPr lang="ko-KR" altLang="en-US" dirty="0" smtClean="0"/>
              <a:t>연산 </a:t>
            </a:r>
            <a:r>
              <a:rPr lang="ko-KR" altLang="en-US" dirty="0" err="1" smtClean="0"/>
              <a:t>작업시에</a:t>
            </a:r>
            <a:r>
              <a:rPr lang="ko-KR" altLang="en-US" dirty="0" smtClean="0"/>
              <a:t> 두 변수의 타입에 주의하라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정수와 정수의 연산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정수와 실수의 연산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실수 </a:t>
            </a:r>
          </a:p>
        </p:txBody>
      </p:sp>
    </p:spTree>
    <p:extLst>
      <p:ext uri="{BB962C8B-B14F-4D97-AF65-F5344CB8AC3E}">
        <p14:creationId xmlns:p14="http://schemas.microsoft.com/office/powerpoint/2010/main" val="145820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예외의 종류</a:t>
            </a:r>
            <a:r>
              <a:rPr lang="en-US" altLang="ko-KR" dirty="0" smtClean="0"/>
              <a:t>- checked VS unchecked Exception</a:t>
            </a:r>
            <a:endParaRPr lang="ko-KR" altLang="en-US" dirty="0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코드를 작성할 때 컴파일러가 </a:t>
            </a:r>
            <a:r>
              <a:rPr lang="en-US" altLang="ko-KR" dirty="0" smtClean="0"/>
              <a:t>check</a:t>
            </a:r>
            <a:r>
              <a:rPr lang="ko-KR" altLang="en-US" dirty="0" smtClean="0"/>
              <a:t>하는 예외처리</a:t>
            </a:r>
            <a:r>
              <a:rPr lang="en-US" altLang="ko-KR" dirty="0" smtClean="0"/>
              <a:t>- checked Exception</a:t>
            </a:r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과 외부 리소스와 통신하는 경우에 처리하도록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Eclipse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는 자동적으로 체크하는 기능을 가지고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컴파일러가 체크하지 않지만 실행할 때 발생하는 </a:t>
            </a:r>
            <a:r>
              <a:rPr lang="en-US" altLang="ko-KR" dirty="0" smtClean="0"/>
              <a:t>Exception – unchecked Exception</a:t>
            </a:r>
          </a:p>
          <a:p>
            <a:pPr lvl="1"/>
            <a:r>
              <a:rPr lang="ko-KR" altLang="en-US" dirty="0" smtClean="0"/>
              <a:t>주로 문자열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숫자처리 등에서 발생한다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개발자가 직접 처리해야만 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298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증감 연산자 </a:t>
            </a:r>
            <a:r>
              <a:rPr lang="en-US" altLang="ko-KR" dirty="0" smtClean="0"/>
              <a:t>++/--</a:t>
            </a:r>
            <a:endParaRPr lang="ko-KR" altLang="en-US" dirty="0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 중에 유일하게 연산 결과를 받지 않아도 자동으로 기존 변수에 적용되는 연산자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+ 1;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852739"/>
            <a:ext cx="417036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2852739"/>
            <a:ext cx="33956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354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++/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-- </a:t>
            </a:r>
            <a:r>
              <a:rPr lang="ko-KR" altLang="en-US" dirty="0" smtClean="0"/>
              <a:t>의 처리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5213" y="2781301"/>
            <a:ext cx="3662362" cy="1800225"/>
          </a:xfrm>
          <a:noFill/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492375"/>
            <a:ext cx="31115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24438" y="3716339"/>
            <a:ext cx="2736850" cy="649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3944938" y="1700213"/>
            <a:ext cx="4464050" cy="338554"/>
          </a:xfrm>
          <a:prstGeom prst="rect">
            <a:avLst/>
          </a:prstGeom>
          <a:noFill/>
          <a:ln w="9525" cmpd="dbl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변수를 먼저 메모리에서 사용한 후에 증가</a:t>
            </a:r>
          </a:p>
        </p:txBody>
      </p:sp>
    </p:spTree>
    <p:extLst>
      <p:ext uri="{BB962C8B-B14F-4D97-AF65-F5344CB8AC3E}">
        <p14:creationId xmlns:p14="http://schemas.microsoft.com/office/powerpoint/2010/main" val="747187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‘++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/--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처리 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276476"/>
            <a:ext cx="3357562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9" y="2276475"/>
            <a:ext cx="35575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3944938" y="1835150"/>
            <a:ext cx="4248150" cy="338554"/>
          </a:xfrm>
          <a:prstGeom prst="rect">
            <a:avLst/>
          </a:prstGeom>
          <a:noFill/>
          <a:ln w="9525" cmpd="dbl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변수를 먼저 증가한 후 메모리에서 사용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24438" y="3357563"/>
            <a:ext cx="2736850" cy="647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93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증감 연산자 정리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‘++/--’ </a:t>
            </a:r>
            <a:r>
              <a:rPr lang="ko-KR" altLang="en-US" dirty="0" smtClean="0"/>
              <a:t>기호가 앞에 있으면 변수가 사용되기 전에 증가한다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‘++/--’</a:t>
            </a:r>
            <a:r>
              <a:rPr lang="ko-KR" altLang="en-US" dirty="0" smtClean="0"/>
              <a:t>가 뒤에 있으면 변수가 사용된 후에 증가한다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3259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연산자 </a:t>
            </a:r>
            <a:r>
              <a:rPr lang="en-US" altLang="ko-KR" dirty="0" smtClean="0"/>
              <a:t>‘==‘ , ‘!=‘</a:t>
            </a:r>
            <a:endParaRPr lang="ko-KR" altLang="en-US" dirty="0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프로그래밍의 </a:t>
            </a:r>
            <a:r>
              <a:rPr lang="ko-KR" altLang="en-US" dirty="0" err="1" smtClean="0"/>
              <a:t>제어문에서</a:t>
            </a:r>
            <a:r>
              <a:rPr lang="ko-KR" altLang="en-US" dirty="0" smtClean="0"/>
              <a:t> 가장 많이 쓰이는 연산자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‘==‘ </a:t>
            </a:r>
            <a:r>
              <a:rPr lang="ko-KR" altLang="en-US" dirty="0" smtClean="0"/>
              <a:t>같다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‘!=‘ </a:t>
            </a:r>
            <a:r>
              <a:rPr lang="ko-KR" altLang="en-US" dirty="0" smtClean="0"/>
              <a:t>다르다</a:t>
            </a:r>
            <a:endParaRPr lang="en-US" altLang="ko-KR" dirty="0" smtClean="0"/>
          </a:p>
          <a:p>
            <a:r>
              <a:rPr lang="ko-KR" altLang="en-US" dirty="0" smtClean="0"/>
              <a:t>모든 비교 연산의 결과는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으로 나온다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17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비트연산자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데이터의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조작해서 연산의 속도를 빠르게 할 수 있다는 장점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| (or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&amp;(and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^ (</a:t>
            </a:r>
            <a:r>
              <a:rPr lang="en-US" altLang="ko-KR" dirty="0" err="1" smtClean="0"/>
              <a:t>xor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가독성이</a:t>
            </a:r>
            <a:r>
              <a:rPr lang="ko-KR" altLang="en-US" dirty="0" smtClean="0"/>
              <a:t> 떨어진다는 단점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8088" y="4652963"/>
          <a:ext cx="74580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90"/>
                <a:gridCol w="781022"/>
                <a:gridCol w="541816"/>
                <a:gridCol w="828675"/>
                <a:gridCol w="828675"/>
                <a:gridCol w="828675"/>
                <a:gridCol w="828675"/>
                <a:gridCol w="828675"/>
                <a:gridCol w="828675"/>
              </a:tblGrid>
              <a:tr h="155275">
                <a:tc>
                  <a:txBody>
                    <a:bodyPr/>
                    <a:lstStyle/>
                    <a:p>
                      <a:pPr latinLnBrk="1"/>
                      <a:endParaRPr lang="ko-KR" altLang="en-US" baseline="30000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en-US" altLang="ko-KR" baseline="30000" dirty="0" smtClean="0"/>
                        <a:t>7</a:t>
                      </a:r>
                      <a:endParaRPr lang="ko-KR" altLang="en-US" baseline="30000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r>
                        <a:rPr lang="en-US" altLang="ko-KR" baseline="30000" dirty="0" smtClean="0"/>
                        <a:t>6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r>
                        <a:rPr lang="en-US" altLang="ko-KR" baseline="30000" dirty="0" smtClean="0"/>
                        <a:t>5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r>
                        <a:rPr lang="en-US" altLang="ko-KR" baseline="30000" dirty="0" smtClean="0"/>
                        <a:t>4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r>
                        <a:rPr lang="en-US" altLang="ko-KR" baseline="30000" dirty="0" smtClean="0"/>
                        <a:t>3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r>
                        <a:rPr lang="en-US" altLang="ko-KR" baseline="30000" dirty="0" smtClean="0"/>
                        <a:t>2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r>
                        <a:rPr lang="en-US" altLang="ko-KR" baseline="30000" dirty="0" smtClean="0"/>
                        <a:t>1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en-US" altLang="ko-KR" baseline="30000" dirty="0" smtClean="0"/>
                        <a:t>0</a:t>
                      </a:r>
                      <a:endParaRPr lang="ko-KR" altLang="en-US" baseline="30000" dirty="0"/>
                    </a:p>
                  </a:txBody>
                  <a:tcPr marL="91454" marR="91454"/>
                </a:tc>
              </a:tr>
              <a:tr h="271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진수 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1454" marR="91454"/>
                </a:tc>
              </a:tr>
              <a:tr h="271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진수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</a:tr>
              <a:tr h="155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3|2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1454" marR="914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1454" marR="91454"/>
                </a:tc>
              </a:tr>
              <a:tr h="155275">
                <a:tc gridSpan="9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결과는 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marL="91454" marR="9145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22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연산의 결과를 조합하는 경우에 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 </a:t>
            </a:r>
            <a:r>
              <a:rPr lang="en-US" altLang="ko-KR" dirty="0" smtClean="0"/>
              <a:t>A 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결과를 논리적으로 결합하기 위해서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연산의 결과는 </a:t>
            </a:r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‘&amp;&amp;’ </a:t>
            </a:r>
            <a:r>
              <a:rPr lang="ko-KR" altLang="en-US" dirty="0" smtClean="0"/>
              <a:t>양쪽 모두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 경우에만 </a:t>
            </a:r>
            <a:r>
              <a:rPr lang="en-US" altLang="ko-KR" dirty="0" smtClean="0"/>
              <a:t>true</a:t>
            </a:r>
          </a:p>
          <a:p>
            <a:pPr lvl="1"/>
            <a:r>
              <a:rPr lang="en-US" altLang="ko-KR" dirty="0" smtClean="0"/>
              <a:t>‘||’ </a:t>
            </a:r>
            <a:r>
              <a:rPr lang="ko-KR" altLang="en-US" dirty="0" smtClean="0"/>
              <a:t>한쪽만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true</a:t>
            </a:r>
          </a:p>
          <a:p>
            <a:pPr lvl="1"/>
            <a:r>
              <a:rPr lang="ko-KR" altLang="en-US" dirty="0" smtClean="0"/>
              <a:t>논리 연산의 경우 하나의 조건이 만족하면 다른 조건은 검사하지 않는다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5664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삼항연산자와</a:t>
            </a:r>
            <a:r>
              <a:rPr lang="ko-KR" altLang="en-US" dirty="0" smtClean="0"/>
              <a:t> 할당연산자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삼항연산자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  </a:t>
            </a:r>
            <a:r>
              <a:rPr lang="en-US" altLang="ko-KR" dirty="0" smtClean="0"/>
              <a:t>? true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: false</a:t>
            </a:r>
            <a:r>
              <a:rPr lang="ko-KR" altLang="en-US" dirty="0" smtClean="0"/>
              <a:t>인 경우 </a:t>
            </a:r>
            <a:endParaRPr lang="en-US" altLang="ko-KR" dirty="0" smtClean="0"/>
          </a:p>
          <a:p>
            <a:r>
              <a:rPr lang="ko-KR" altLang="en-US" dirty="0" smtClean="0"/>
              <a:t>할당 연산자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‘=‘ </a:t>
            </a:r>
            <a:r>
              <a:rPr lang="ko-KR" altLang="en-US" dirty="0" smtClean="0"/>
              <a:t> 지정된 변수에 데이터 할당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‘+= / -=‘ </a:t>
            </a:r>
            <a:r>
              <a:rPr lang="ko-KR" altLang="en-US" dirty="0" err="1" smtClean="0"/>
              <a:t>축약형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+= 10 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a = a+ 10</a:t>
            </a:r>
            <a:r>
              <a:rPr lang="ko-KR" altLang="en-US" dirty="0" smtClean="0"/>
              <a:t>과 동일한 의미</a:t>
            </a:r>
          </a:p>
        </p:txBody>
      </p:sp>
    </p:spTree>
    <p:extLst>
      <p:ext uri="{BB962C8B-B14F-4D97-AF65-F5344CB8AC3E}">
        <p14:creationId xmlns:p14="http://schemas.microsoft.com/office/powerpoint/2010/main" val="1280501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연산자는 제어문과 결합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 자체로는 별다른 의미를 갖지 못한다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연산자의 결과를 제어문과 같이 결합해서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61664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제어문의 효용성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코드로 다양한 상황을 처리할 수 있게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알아서 판단되는 </a:t>
            </a:r>
            <a:r>
              <a:rPr lang="ko-KR" altLang="en-US" dirty="0" err="1" smtClean="0"/>
              <a:t>로직의</a:t>
            </a:r>
            <a:r>
              <a:rPr lang="ko-KR" altLang="en-US" dirty="0" smtClean="0"/>
              <a:t> 기준 </a:t>
            </a:r>
            <a:endParaRPr lang="en-US" altLang="ko-KR" dirty="0" smtClean="0"/>
          </a:p>
          <a:p>
            <a:r>
              <a:rPr lang="ko-KR" altLang="en-US" dirty="0" smtClean="0"/>
              <a:t>변수와 </a:t>
            </a:r>
            <a:r>
              <a:rPr lang="ko-KR" altLang="en-US" dirty="0" err="1" smtClean="0"/>
              <a:t>제어문은</a:t>
            </a:r>
            <a:r>
              <a:rPr lang="ko-KR" altLang="en-US" dirty="0" smtClean="0"/>
              <a:t> 프로그램의 가장 기본 요소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361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NullPointException</a:t>
            </a:r>
            <a:r>
              <a:rPr lang="en-US" altLang="ko-KR" dirty="0" smtClean="0"/>
              <a:t> (Unchecked)</a:t>
            </a:r>
            <a:endParaRPr lang="ko-KR" altLang="en-US" dirty="0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ko-KR" altLang="en-US" dirty="0" err="1" smtClean="0"/>
              <a:t>자료형에서만</a:t>
            </a:r>
            <a:r>
              <a:rPr lang="ko-KR" altLang="en-US" dirty="0" smtClean="0"/>
              <a:t> 발생 </a:t>
            </a:r>
            <a:endParaRPr lang="en-US" altLang="ko-KR" dirty="0" smtClean="0"/>
          </a:p>
          <a:p>
            <a:r>
              <a:rPr lang="ko-KR" altLang="en-US" dirty="0" smtClean="0"/>
              <a:t>어떤 변수에 실제 객체의 </a:t>
            </a:r>
            <a:r>
              <a:rPr lang="ko-KR" altLang="en-US" dirty="0" err="1" smtClean="0"/>
              <a:t>레퍼런스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리모컨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없는 상태에서 변수를 통해서 어떤 작업을 하는 경우 </a:t>
            </a:r>
            <a:endParaRPr lang="en-US" altLang="ko-KR" dirty="0" smtClean="0"/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의 경우에는 반드시 </a:t>
            </a:r>
            <a:r>
              <a:rPr lang="en-US" altLang="ko-KR" dirty="0" smtClean="0"/>
              <a:t>‘.’</a:t>
            </a:r>
            <a:r>
              <a:rPr lang="ko-KR" altLang="en-US" dirty="0" smtClean="0"/>
              <a:t>에서만 발생한다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8166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제어문의 기본 상식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제어의 기준의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이다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제어문에서</a:t>
            </a:r>
            <a:r>
              <a:rPr lang="ko-KR" altLang="en-US" dirty="0" smtClean="0"/>
              <a:t> 가장 많이 쓰이는 연산자는 </a:t>
            </a:r>
            <a:r>
              <a:rPr lang="en-US" altLang="ko-KR" dirty="0" smtClean="0"/>
              <a:t>‘==‘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‘!=‘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제어문의 영향력은 </a:t>
            </a:r>
            <a:r>
              <a:rPr lang="en-US" altLang="ko-KR" dirty="0" smtClean="0"/>
              <a:t>‘{ }’</a:t>
            </a:r>
            <a:r>
              <a:rPr lang="ko-KR" altLang="en-US" dirty="0" smtClean="0"/>
              <a:t>에 의해서 결정된다</a:t>
            </a:r>
            <a:r>
              <a:rPr lang="en-US" altLang="ko-KR" dirty="0" smtClean="0"/>
              <a:t>. 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435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‘{ }’</a:t>
            </a:r>
            <a:r>
              <a:rPr lang="ko-KR" altLang="en-US" dirty="0" smtClean="0"/>
              <a:t>의 의미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코드의 영향력을 결정하는 표시 방법</a:t>
            </a:r>
            <a:endParaRPr lang="en-US" altLang="ko-KR" dirty="0" smtClean="0"/>
          </a:p>
          <a:p>
            <a:r>
              <a:rPr lang="en-US" altLang="ko-KR" dirty="0" smtClean="0"/>
              <a:t>‘{ }’</a:t>
            </a:r>
            <a:r>
              <a:rPr lang="ko-KR" altLang="en-US" dirty="0" smtClean="0"/>
              <a:t>의 위치에 따라서 안쪽의 변수나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제한을 받게 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2924175"/>
            <a:ext cx="46926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2852738"/>
            <a:ext cx="37909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668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구문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만일 </a:t>
            </a:r>
            <a:r>
              <a:rPr lang="en-US" altLang="ko-KR" dirty="0" smtClean="0"/>
              <a:t>~ </a:t>
            </a:r>
            <a:r>
              <a:rPr lang="ko-KR" altLang="en-US" dirty="0" smtClean="0"/>
              <a:t>한다면 추가적으로 하고 싶은 구문 추가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228850" y="2517776"/>
            <a:ext cx="914400" cy="30162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" name="순서도: 판단 4"/>
          <p:cNvSpPr/>
          <p:nvPr/>
        </p:nvSpPr>
        <p:spPr>
          <a:xfrm>
            <a:off x="2228850" y="3375026"/>
            <a:ext cx="914400" cy="61277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if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 rot="16200000" flipH="1">
            <a:off x="1479550" y="40259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52"/>
          <p:cNvCxnSpPr>
            <a:stCxn id="5" idx="3"/>
          </p:cNvCxnSpPr>
          <p:nvPr/>
        </p:nvCxnSpPr>
        <p:spPr>
          <a:xfrm flipH="1">
            <a:off x="2657476" y="3681414"/>
            <a:ext cx="485775" cy="765175"/>
          </a:xfrm>
          <a:prstGeom prst="bentConnector4">
            <a:avLst>
              <a:gd name="adj1" fmla="val -47059"/>
              <a:gd name="adj2" fmla="val 7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TextBox 7"/>
          <p:cNvSpPr txBox="1">
            <a:spLocks noChangeArrowheads="1"/>
          </p:cNvSpPr>
          <p:nvPr/>
        </p:nvSpPr>
        <p:spPr bwMode="auto">
          <a:xfrm>
            <a:off x="3943350" y="3160714"/>
            <a:ext cx="2406428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단순 </a:t>
            </a:r>
            <a:r>
              <a:rPr lang="en-US" altLang="ko-KR"/>
              <a:t>if</a:t>
            </a:r>
            <a:r>
              <a:rPr lang="ko-KR" altLang="en-US"/>
              <a:t>는 중간에 </a:t>
            </a:r>
            <a:endParaRPr lang="en-US" altLang="ko-KR"/>
          </a:p>
          <a:p>
            <a:pPr eaLnBrk="1" hangingPunct="1"/>
            <a:r>
              <a:rPr lang="ko-KR" altLang="en-US"/>
              <a:t>실행될 부분을 추가하는 </a:t>
            </a:r>
            <a:endParaRPr lang="en-US" altLang="ko-KR"/>
          </a:p>
          <a:p>
            <a:pPr eaLnBrk="1" hangingPunct="1"/>
            <a:r>
              <a:rPr lang="ko-KR" altLang="en-US"/>
              <a:t>옵션</a:t>
            </a:r>
          </a:p>
        </p:txBody>
      </p:sp>
      <p:sp>
        <p:nvSpPr>
          <p:cNvPr id="9" name="순서도: 수행의 시작/종료 8"/>
          <p:cNvSpPr/>
          <p:nvPr/>
        </p:nvSpPr>
        <p:spPr>
          <a:xfrm>
            <a:off x="2228850" y="5287964"/>
            <a:ext cx="914400" cy="30162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198193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갈림길 선택 </a:t>
            </a:r>
            <a:r>
              <a:rPr lang="en-US" altLang="ko-KR" dirty="0" smtClean="0"/>
              <a:t>if ~ else </a:t>
            </a:r>
            <a:endParaRPr lang="ko-KR" altLang="en-US" dirty="0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양자 </a:t>
            </a:r>
            <a:r>
              <a:rPr lang="ko-KR" altLang="en-US" dirty="0" err="1" smtClean="0"/>
              <a:t>선택시에</a:t>
            </a:r>
            <a:r>
              <a:rPr lang="ko-KR" altLang="en-US" dirty="0" smtClean="0"/>
              <a:t> 사용</a:t>
            </a:r>
          </a:p>
        </p:txBody>
      </p:sp>
      <p:grpSp>
        <p:nvGrpSpPr>
          <p:cNvPr id="11268" name="그룹 12"/>
          <p:cNvGrpSpPr>
            <a:grpSpLocks/>
          </p:cNvGrpSpPr>
          <p:nvPr/>
        </p:nvGrpSpPr>
        <p:grpSpPr bwMode="auto">
          <a:xfrm>
            <a:off x="2432051" y="2060575"/>
            <a:ext cx="5084241" cy="3582988"/>
            <a:chOff x="-32" y="214290"/>
            <a:chExt cx="7380457" cy="5429288"/>
          </a:xfrm>
        </p:grpSpPr>
        <p:sp>
          <p:nvSpPr>
            <p:cNvPr id="14" name="순서도: 판단 13"/>
            <p:cNvSpPr/>
            <p:nvPr/>
          </p:nvSpPr>
          <p:spPr>
            <a:xfrm>
              <a:off x="1428739" y="1999195"/>
              <a:ext cx="2500349" cy="1359127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ko-KR" altLang="en-US" dirty="0">
                  <a:solidFill>
                    <a:schemeClr val="tx1"/>
                  </a:solidFill>
                </a:rPr>
                <a:t>중요판단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hape 14"/>
            <p:cNvCxnSpPr>
              <a:stCxn id="14" idx="1"/>
            </p:cNvCxnSpPr>
            <p:nvPr/>
          </p:nvCxnSpPr>
          <p:spPr>
            <a:xfrm rot="10800000" flipV="1">
              <a:off x="500038" y="2679962"/>
              <a:ext cx="928700" cy="239109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14" idx="3"/>
            </p:cNvCxnSpPr>
            <p:nvPr/>
          </p:nvCxnSpPr>
          <p:spPr>
            <a:xfrm>
              <a:off x="3929088" y="2679962"/>
              <a:ext cx="785823" cy="232133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수행의 시작/종료 16"/>
            <p:cNvSpPr/>
            <p:nvPr/>
          </p:nvSpPr>
          <p:spPr>
            <a:xfrm>
              <a:off x="1928809" y="214290"/>
              <a:ext cx="1500209" cy="572517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시작</a:t>
              </a:r>
            </a:p>
          </p:txBody>
        </p:sp>
        <p:cxnSp>
          <p:nvCxnSpPr>
            <p:cNvPr id="18" name="직선 화살표 연결선 17"/>
            <p:cNvCxnSpPr>
              <a:stCxn id="17" idx="2"/>
              <a:endCxn id="14" idx="0"/>
            </p:cNvCxnSpPr>
            <p:nvPr/>
          </p:nvCxnSpPr>
          <p:spPr>
            <a:xfrm rot="5400000">
              <a:off x="2071516" y="1393052"/>
              <a:ext cx="1214795" cy="23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74" name="TextBox 18"/>
            <p:cNvSpPr txBox="1">
              <a:spLocks noChangeArrowheads="1"/>
            </p:cNvSpPr>
            <p:nvPr/>
          </p:nvSpPr>
          <p:spPr bwMode="auto">
            <a:xfrm>
              <a:off x="3929058" y="1071546"/>
              <a:ext cx="3451367" cy="960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if ~ else </a:t>
              </a:r>
              <a:r>
                <a:rPr lang="ko-KR" altLang="en-US"/>
                <a:t>는 </a:t>
              </a:r>
              <a:endParaRPr lang="en-US" altLang="ko-KR"/>
            </a:p>
            <a:p>
              <a:pPr eaLnBrk="1" hangingPunct="1"/>
              <a:r>
                <a:rPr lang="en-US" altLang="ko-KR"/>
                <a:t>yes/no</a:t>
              </a:r>
              <a:r>
                <a:rPr lang="ko-KR" altLang="en-US"/>
                <a:t>의 판단시에 사용</a:t>
              </a:r>
            </a:p>
          </p:txBody>
        </p:sp>
        <p:sp>
          <p:nvSpPr>
            <p:cNvPr id="11275" name="TextBox 19"/>
            <p:cNvSpPr txBox="1">
              <a:spLocks noChangeArrowheads="1"/>
            </p:cNvSpPr>
            <p:nvPr/>
          </p:nvSpPr>
          <p:spPr bwMode="auto">
            <a:xfrm>
              <a:off x="1571604" y="3639925"/>
              <a:ext cx="2906855" cy="140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/>
                <a:t>판단에 따라서</a:t>
              </a:r>
              <a:endParaRPr lang="en-US" altLang="ko-KR"/>
            </a:p>
            <a:p>
              <a:pPr eaLnBrk="1" hangingPunct="1"/>
              <a:r>
                <a:rPr lang="ko-KR" altLang="en-US"/>
                <a:t>완전히 다른 결과를 </a:t>
              </a:r>
              <a:endParaRPr lang="en-US" altLang="ko-KR"/>
            </a:p>
            <a:p>
              <a:pPr eaLnBrk="1" hangingPunct="1"/>
              <a:r>
                <a:rPr lang="ko-KR" altLang="en-US"/>
                <a:t>만들어 냅니다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21" name="순서도: 수행의 시작/종료 20"/>
            <p:cNvSpPr/>
            <p:nvPr/>
          </p:nvSpPr>
          <p:spPr>
            <a:xfrm>
              <a:off x="-32" y="5071061"/>
              <a:ext cx="1500210" cy="572517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결과</a:t>
              </a:r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수행의 시작/종료 21"/>
            <p:cNvSpPr/>
            <p:nvPr/>
          </p:nvSpPr>
          <p:spPr>
            <a:xfrm>
              <a:off x="4000526" y="5001300"/>
              <a:ext cx="1500210" cy="57011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결과</a:t>
              </a:r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5524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상황에서의 선택 </a:t>
            </a:r>
            <a:r>
              <a:rPr lang="en-US" altLang="ko-KR" dirty="0" smtClean="0"/>
              <a:t>if ~ else if </a:t>
            </a:r>
            <a:endParaRPr lang="ko-KR" altLang="en-US" dirty="0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판단조건이 있는 경우</a:t>
            </a:r>
          </a:p>
        </p:txBody>
      </p:sp>
      <p:grpSp>
        <p:nvGrpSpPr>
          <p:cNvPr id="12292" name="그룹 3"/>
          <p:cNvGrpSpPr>
            <a:grpSpLocks/>
          </p:cNvGrpSpPr>
          <p:nvPr/>
        </p:nvGrpSpPr>
        <p:grpSpPr bwMode="auto">
          <a:xfrm>
            <a:off x="4160839" y="1916113"/>
            <a:ext cx="4727575" cy="4089400"/>
            <a:chOff x="1500166" y="1428736"/>
            <a:chExt cx="6143668" cy="4572032"/>
          </a:xfrm>
        </p:grpSpPr>
        <p:sp>
          <p:nvSpPr>
            <p:cNvPr id="5" name="순서도: 판단 4"/>
            <p:cNvSpPr/>
            <p:nvPr/>
          </p:nvSpPr>
          <p:spPr>
            <a:xfrm>
              <a:off x="3356882" y="1428736"/>
              <a:ext cx="2500378" cy="1357765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ko-KR" altLang="en-US" dirty="0">
                  <a:solidFill>
                    <a:schemeClr val="tx1"/>
                  </a:solidFill>
                </a:rPr>
                <a:t>경우의 수 판단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hape 5"/>
            <p:cNvCxnSpPr>
              <a:stCxn id="5" idx="1"/>
            </p:cNvCxnSpPr>
            <p:nvPr/>
          </p:nvCxnSpPr>
          <p:spPr>
            <a:xfrm rot="10800000" flipV="1">
              <a:off x="2213970" y="2106731"/>
              <a:ext cx="1142912" cy="332253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hape 6"/>
            <p:cNvCxnSpPr>
              <a:stCxn id="5" idx="3"/>
            </p:cNvCxnSpPr>
            <p:nvPr/>
          </p:nvCxnSpPr>
          <p:spPr>
            <a:xfrm>
              <a:off x="5857260" y="2106731"/>
              <a:ext cx="571455" cy="310777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 7"/>
            <p:cNvCxnSpPr/>
            <p:nvPr/>
          </p:nvCxnSpPr>
          <p:spPr>
            <a:xfrm rot="5400000">
              <a:off x="2215589" y="3500906"/>
              <a:ext cx="2713756" cy="57145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/>
            <p:nvPr/>
          </p:nvCxnSpPr>
          <p:spPr>
            <a:xfrm rot="16200000" flipH="1">
              <a:off x="4000951" y="3571900"/>
              <a:ext cx="2571767" cy="57145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수행의 시작/종료 9"/>
            <p:cNvSpPr/>
            <p:nvPr/>
          </p:nvSpPr>
          <p:spPr>
            <a:xfrm>
              <a:off x="1500166" y="5429264"/>
              <a:ext cx="1499814" cy="57150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결과</a:t>
              </a:r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2999980" y="5429264"/>
              <a:ext cx="1499815" cy="57150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결과</a:t>
              </a:r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4644206" y="5429264"/>
              <a:ext cx="1499814" cy="57150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결과</a:t>
              </a:r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6144019" y="5429264"/>
              <a:ext cx="1499815" cy="57150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결과</a:t>
              </a:r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7303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~ else if ~ else </a:t>
            </a:r>
            <a:r>
              <a:rPr lang="ko-KR" altLang="en-US" dirty="0" smtClean="0"/>
              <a:t>의 적용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작은 범위에서 큰 범위로 적용</a:t>
            </a:r>
            <a:endParaRPr lang="en-US" altLang="ko-KR" dirty="0" smtClean="0"/>
          </a:p>
          <a:p>
            <a:r>
              <a:rPr lang="ko-KR" altLang="en-US" dirty="0" smtClean="0"/>
              <a:t>판단이 모호한 상황에서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로 적용</a:t>
            </a:r>
            <a:endParaRPr lang="en-US" altLang="ko-KR" dirty="0" smtClean="0"/>
          </a:p>
          <a:p>
            <a:r>
              <a:rPr lang="ko-KR" altLang="en-US" dirty="0" smtClean="0"/>
              <a:t>철저한 들여쓰기 적용</a:t>
            </a: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18571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~ else if</a:t>
            </a:r>
            <a:r>
              <a:rPr lang="ko-KR" altLang="en-US" dirty="0" smtClean="0"/>
              <a:t>의 변형 </a:t>
            </a:r>
            <a:r>
              <a:rPr lang="en-US" altLang="ko-KR" dirty="0" smtClean="0"/>
              <a:t>switch</a:t>
            </a:r>
            <a:endParaRPr lang="ko-KR" altLang="en-US" dirty="0" smtClean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484314"/>
            <a:ext cx="4579938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5313364" y="1700214"/>
            <a:ext cx="1978427" cy="2111347"/>
          </a:xfrm>
          <a:prstGeom prst="rect">
            <a:avLst/>
          </a:prstGeom>
          <a:noFill/>
          <a:ln w="9525" cmpd="dbl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switch(</a:t>
            </a:r>
            <a:r>
              <a:rPr lang="ko-KR" altLang="en-US"/>
              <a:t>분기 기준</a:t>
            </a:r>
            <a:r>
              <a:rPr lang="en-US" altLang="ko-KR"/>
              <a:t>) {</a:t>
            </a:r>
          </a:p>
          <a:p>
            <a:pPr eaLnBrk="1" hangingPunct="1"/>
            <a:r>
              <a:rPr lang="en-US" altLang="ko-KR"/>
              <a:t> </a:t>
            </a:r>
          </a:p>
          <a:p>
            <a:pPr eaLnBrk="1" hangingPunct="1"/>
            <a:r>
              <a:rPr lang="en-US" altLang="ko-KR"/>
              <a:t>  case (</a:t>
            </a:r>
            <a:r>
              <a:rPr lang="ko-KR" altLang="en-US"/>
              <a:t>각 기준점</a:t>
            </a:r>
            <a:r>
              <a:rPr lang="en-US" altLang="ko-KR"/>
              <a:t>):</a:t>
            </a:r>
          </a:p>
          <a:p>
            <a:pPr eaLnBrk="1" hangingPunct="1"/>
            <a:r>
              <a:rPr lang="en-US" altLang="ko-KR"/>
              <a:t>   -- </a:t>
            </a:r>
            <a:r>
              <a:rPr lang="ko-KR" altLang="en-US"/>
              <a:t>처리</a:t>
            </a:r>
            <a:endParaRPr lang="en-US" altLang="ko-KR"/>
          </a:p>
          <a:p>
            <a:pPr eaLnBrk="1" hangingPunct="1"/>
            <a:r>
              <a:rPr lang="en-US" altLang="ko-KR"/>
              <a:t>   break;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058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의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부등호 연산이 불가능하다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코드에서 알아보기 힘든 부분이 있다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분기의 기준이 명확하다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JDK1.7</a:t>
            </a:r>
            <a:r>
              <a:rPr lang="ko-KR" altLang="en-US" dirty="0" smtClean="0"/>
              <a:t>에서는 문자열로 분기가능</a:t>
            </a:r>
          </a:p>
        </p:txBody>
      </p:sp>
    </p:spTree>
    <p:extLst>
      <p:ext uri="{BB962C8B-B14F-4D97-AF65-F5344CB8AC3E}">
        <p14:creationId xmlns:p14="http://schemas.microsoft.com/office/powerpoint/2010/main" val="3379071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사용자의 입력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제어문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키보드에서 입력한 데이터를 프로그램이 분기해서 처리하는 연습</a:t>
            </a:r>
            <a:endParaRPr lang="en-US" altLang="ko-KR" dirty="0" smtClean="0"/>
          </a:p>
          <a:p>
            <a:r>
              <a:rPr lang="ko-KR" altLang="en-US" dirty="0" smtClean="0"/>
              <a:t>임의의 숫자 발생 후 사용자의 입력을 검사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Math.random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을 통해 임의의 숫자 발생</a:t>
            </a:r>
          </a:p>
        </p:txBody>
      </p:sp>
    </p:spTree>
    <p:extLst>
      <p:ext uri="{BB962C8B-B14F-4D97-AF65-F5344CB8AC3E}">
        <p14:creationId xmlns:p14="http://schemas.microsoft.com/office/powerpoint/2010/main" val="12686254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루프</a:t>
            </a:r>
            <a:r>
              <a:rPr lang="en-US" altLang="ko-KR" dirty="0" smtClean="0"/>
              <a:t>(loop) - </a:t>
            </a:r>
            <a:r>
              <a:rPr lang="ko-KR" altLang="en-US" dirty="0" err="1" smtClean="0"/>
              <a:t>순환문</a:t>
            </a:r>
            <a:endParaRPr lang="ko-KR" altLang="en-US" dirty="0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주로 여러 개의 데이터를 한번에 처리하기 위해서 사용하는 경우가 많다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제어문은</a:t>
            </a:r>
            <a:r>
              <a:rPr lang="ko-KR" altLang="en-US" dirty="0" smtClean="0"/>
              <a:t> 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종료의 세 가지 상황을 가진다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순환문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</a:t>
            </a:r>
            <a:r>
              <a:rPr lang="ko-KR" altLang="en-US" dirty="0" smtClean="0"/>
              <a:t>루프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루프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 ~ while </a:t>
            </a:r>
            <a:r>
              <a:rPr lang="ko-KR" altLang="en-US" dirty="0" smtClean="0"/>
              <a:t>루프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787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ArrayIndexOutOfBoundsException</a:t>
            </a:r>
            <a:r>
              <a:rPr lang="en-US" altLang="ko-KR" dirty="0" smtClean="0"/>
              <a:t>(Unchecked)</a:t>
            </a:r>
            <a:endParaRPr lang="ko-KR" altLang="en-US" dirty="0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인덱스 번호가 배열의 범위를 초과해서 접근하는 경우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[ 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{1,2,3}; //index</a:t>
            </a:r>
            <a:r>
              <a:rPr lang="ko-KR" altLang="en-US" dirty="0" smtClean="0"/>
              <a:t>번호는 </a:t>
            </a:r>
            <a:r>
              <a:rPr lang="en-US" altLang="ko-KR" dirty="0" smtClean="0"/>
              <a:t>0,1,2</a:t>
            </a:r>
            <a:r>
              <a:rPr lang="ko-KR" altLang="en-US" dirty="0" smtClean="0"/>
              <a:t>만 사용가능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arr</a:t>
            </a:r>
            <a:r>
              <a:rPr lang="en-US" altLang="ko-KR" dirty="0" smtClean="0"/>
              <a:t>[3]; //</a:t>
            </a:r>
            <a:r>
              <a:rPr lang="ko-KR" altLang="en-US" dirty="0" smtClean="0"/>
              <a:t>실행할 때 문제 발생</a:t>
            </a:r>
          </a:p>
        </p:txBody>
      </p:sp>
    </p:spTree>
    <p:extLst>
      <p:ext uri="{BB962C8B-B14F-4D97-AF65-F5344CB8AC3E}">
        <p14:creationId xmlns:p14="http://schemas.microsoft.com/office/powerpoint/2010/main" val="36190047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루프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주로 지정된 수만큼 반복되는 경우에 사용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None/>
            </a:pPr>
            <a:endParaRPr lang="ko-KR" altLang="en-US" dirty="0" smtClean="0"/>
          </a:p>
        </p:txBody>
      </p:sp>
      <p:sp>
        <p:nvSpPr>
          <p:cNvPr id="8196" name="TextBox 8"/>
          <p:cNvSpPr txBox="1">
            <a:spLocks noChangeArrowheads="1"/>
          </p:cNvSpPr>
          <p:nvPr/>
        </p:nvSpPr>
        <p:spPr bwMode="auto">
          <a:xfrm>
            <a:off x="1712913" y="3951289"/>
            <a:ext cx="6215062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/>
              <a:t>for (  int i = 0 ;  i &lt; 10  ;  i++) {</a:t>
            </a:r>
          </a:p>
          <a:p>
            <a:pPr eaLnBrk="1" hangingPunct="1"/>
            <a:r>
              <a:rPr lang="en-US" altLang="ko-KR" sz="3200"/>
              <a:t>    System.out.println(i);</a:t>
            </a:r>
          </a:p>
          <a:p>
            <a:pPr eaLnBrk="1" hangingPunct="1"/>
            <a:r>
              <a:rPr lang="en-US" altLang="ko-KR" sz="3200"/>
              <a:t>} </a:t>
            </a:r>
            <a:endParaRPr lang="ko-KR" altLang="en-US" sz="3200"/>
          </a:p>
        </p:txBody>
      </p:sp>
      <p:sp>
        <p:nvSpPr>
          <p:cNvPr id="10" name="설명선 2 9"/>
          <p:cNvSpPr/>
          <p:nvPr/>
        </p:nvSpPr>
        <p:spPr>
          <a:xfrm>
            <a:off x="3070225" y="2022476"/>
            <a:ext cx="2928938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3317"/>
              <a:gd name="adj6" fmla="val -5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1) </a:t>
            </a:r>
            <a:r>
              <a:rPr lang="ko-KR" altLang="en-US" dirty="0">
                <a:solidFill>
                  <a:schemeClr val="tx1"/>
                </a:solidFill>
              </a:rPr>
              <a:t>초기화 구문 실행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5284788" y="2736851"/>
            <a:ext cx="3071812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2264"/>
              <a:gd name="adj6" fmla="val -30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2) </a:t>
            </a:r>
            <a:r>
              <a:rPr lang="ko-KR" altLang="en-US" dirty="0">
                <a:solidFill>
                  <a:schemeClr val="tx1"/>
                </a:solidFill>
              </a:rPr>
              <a:t>실행여부 판단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설명선 2 11"/>
          <p:cNvSpPr/>
          <p:nvPr/>
        </p:nvSpPr>
        <p:spPr>
          <a:xfrm>
            <a:off x="3784600" y="5308601"/>
            <a:ext cx="2286000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748"/>
              <a:gd name="adj6" fmla="val -62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3) </a:t>
            </a:r>
            <a:r>
              <a:rPr lang="ko-KR" altLang="en-US" dirty="0">
                <a:solidFill>
                  <a:schemeClr val="tx1"/>
                </a:solidFill>
              </a:rPr>
              <a:t>실행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6642100" y="5522913"/>
            <a:ext cx="2286000" cy="7858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6811"/>
              <a:gd name="adj6" fmla="val 100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4) </a:t>
            </a:r>
            <a:r>
              <a:rPr lang="ko-KR" altLang="en-US" dirty="0">
                <a:solidFill>
                  <a:schemeClr val="tx1"/>
                </a:solidFill>
              </a:rPr>
              <a:t>다음 실행을 위한 변환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28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루프의 초기화 구문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대부분의 경우에는 내부적으로 변수의 횟수를 세기 위해서 변수를 하나 선언해서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 = 0;….)</a:t>
            </a:r>
          </a:p>
          <a:p>
            <a:r>
              <a:rPr lang="ko-KR" altLang="en-US" dirty="0" smtClean="0"/>
              <a:t>초기화 조건은 단 한번만 실행되며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루프의 실행 여부에 관계없이 실행된다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필요하지 않다면 생략하는 것도 가능하다</a:t>
            </a:r>
            <a:r>
              <a:rPr lang="en-US" altLang="ko-KR" dirty="0" smtClean="0"/>
              <a:t>.  </a:t>
            </a:r>
          </a:p>
          <a:p>
            <a:pPr lvl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8114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루프의 판단조건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루프의 실행 여부를 </a:t>
            </a:r>
            <a:r>
              <a:rPr lang="en-US" altLang="ko-KR" dirty="0" smtClean="0"/>
              <a:t>true/false</a:t>
            </a:r>
            <a:r>
              <a:rPr lang="ko-KR" altLang="en-US" dirty="0" smtClean="0"/>
              <a:t>로 판단해서 실행하도록 하는 구문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판단 조건에 들어가는 부분은 무조건 </a:t>
            </a:r>
            <a:r>
              <a:rPr lang="en-US" altLang="ko-KR" dirty="0" smtClean="0"/>
              <a:t>true/false</a:t>
            </a:r>
            <a:r>
              <a:rPr lang="ko-KR" altLang="en-US" dirty="0" smtClean="0"/>
              <a:t>의 결과만이 중요할 뿐 다른 것은 중요하지 않다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생략해 주면 무조건 실행되는 구문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무한루프 </a:t>
            </a:r>
          </a:p>
        </p:txBody>
      </p:sp>
    </p:spTree>
    <p:extLst>
      <p:ext uri="{BB962C8B-B14F-4D97-AF65-F5344CB8AC3E}">
        <p14:creationId xmlns:p14="http://schemas.microsoft.com/office/powerpoint/2010/main" val="20776410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루프의 변환 조건과 실행 순서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한번 실행되고 난 후에 다음 실행까지 변경되는 부분을 의미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별도의 변환 조건이 없으면 기존 조건과 동일하게 실행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생략가능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67835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루프에서 고민해야 하는 사항들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 조건은 루프 내에서만 쓰이는가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안쪽의 제어문과 변수의 충돌 가능성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결과를 누적하는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판단조건은 언젠가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가 될 수 있는가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변환 조건 때문에 불필요하게 루프를 돌지는 </a:t>
            </a:r>
            <a:r>
              <a:rPr lang="ko-KR" altLang="en-US" dirty="0" err="1" smtClean="0"/>
              <a:t>않</a:t>
            </a:r>
            <a:r>
              <a:rPr lang="en-US" altLang="ko-KR" dirty="0" smtClean="0"/>
              <a:t>]</a:t>
            </a:r>
            <a:r>
              <a:rPr lang="ko-KR" altLang="en-US" dirty="0" err="1" smtClean="0"/>
              <a:t>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37141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루프 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실행횟수를 정확히 판단하기 어려운 경우에 많이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while(true) {… }</a:t>
            </a:r>
            <a:r>
              <a:rPr lang="ko-KR" altLang="en-US" dirty="0" smtClean="0"/>
              <a:t>의 형태로 작성되는 경우가 가장 많다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초기 조건이나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변환 조건은 자유로운 형태로 지정할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49344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return, break, continue</a:t>
            </a:r>
            <a:endParaRPr lang="ko-KR" altLang="en-US" dirty="0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코드의 실행의 </a:t>
            </a:r>
            <a:r>
              <a:rPr lang="ko-KR" altLang="en-US" dirty="0" err="1" smtClean="0"/>
              <a:t>제어권을</a:t>
            </a:r>
            <a:r>
              <a:rPr lang="ko-KR" altLang="en-US" dirty="0" smtClean="0"/>
              <a:t> 반납하는 </a:t>
            </a:r>
            <a:r>
              <a:rPr lang="en-US" altLang="ko-KR" dirty="0" smtClean="0"/>
              <a:t>return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순환문에서</a:t>
            </a:r>
            <a:r>
              <a:rPr lang="ko-KR" altLang="en-US" dirty="0" smtClean="0"/>
              <a:t> 순환을 중지하는 </a:t>
            </a:r>
            <a:r>
              <a:rPr lang="en-US" altLang="ko-KR" dirty="0" smtClean="0"/>
              <a:t>break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순환문에서</a:t>
            </a:r>
            <a:r>
              <a:rPr lang="ko-KR" altLang="en-US" dirty="0" smtClean="0"/>
              <a:t> 다음 코드로의 순환을 지시하는 </a:t>
            </a:r>
            <a:r>
              <a:rPr lang="en-US" altLang="ko-KR" dirty="0" smtClean="0"/>
              <a:t>continue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951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do~ while: </a:t>
            </a:r>
            <a:r>
              <a:rPr lang="ko-KR" altLang="en-US" dirty="0" smtClean="0"/>
              <a:t>일단 실행하고 판단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do{ … </a:t>
            </a:r>
            <a:r>
              <a:rPr lang="ko-KR" altLang="en-US" dirty="0" smtClean="0"/>
              <a:t>적어도 한번은 실행할 구문 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while(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두 번째 이후의 실행을 판단할 판단조건</a:t>
            </a:r>
          </a:p>
        </p:txBody>
      </p:sp>
    </p:spTree>
    <p:extLst>
      <p:ext uri="{BB962C8B-B14F-4D97-AF65-F5344CB8AC3E}">
        <p14:creationId xmlns:p14="http://schemas.microsoft.com/office/powerpoint/2010/main" val="7838322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입력한 날짜의 요일 구하기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원하는 연도를 입력하세요 </a:t>
            </a:r>
            <a:r>
              <a:rPr lang="en-US" altLang="ko-KR" dirty="0"/>
              <a:t>: 2004</a:t>
            </a:r>
          </a:p>
          <a:p>
            <a:pPr marL="0" indent="0">
              <a:buNone/>
            </a:pPr>
            <a:r>
              <a:rPr lang="ko-KR" altLang="en-US" dirty="0"/>
              <a:t>원하는 달을 입력하세요 </a:t>
            </a:r>
            <a:r>
              <a:rPr lang="en-US" altLang="ko-KR" dirty="0"/>
              <a:t>: </a:t>
            </a:r>
            <a:r>
              <a:rPr lang="en-US" altLang="ko-KR" dirty="0" smtClean="0"/>
              <a:t>2</a:t>
            </a:r>
          </a:p>
          <a:p>
            <a:pPr marL="0" indent="0">
              <a:buNone/>
            </a:pPr>
            <a:r>
              <a:rPr lang="ko-KR" altLang="en-US" dirty="0" smtClean="0"/>
              <a:t>원하는 일을 입력하세요 </a:t>
            </a:r>
            <a:r>
              <a:rPr lang="en-US" altLang="ko-KR" dirty="0" smtClean="0"/>
              <a:t>: 1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2004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일은 </a:t>
            </a:r>
            <a:r>
              <a:rPr lang="ko-KR" altLang="en-US" dirty="0"/>
              <a:t>일</a:t>
            </a:r>
            <a:r>
              <a:rPr lang="ko-KR" altLang="en-US" dirty="0" smtClean="0"/>
              <a:t>요일 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Hint : 1900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일이 월요일이다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날짜가 </a:t>
            </a:r>
            <a:r>
              <a:rPr lang="en-US" altLang="ko-KR" dirty="0" smtClean="0"/>
              <a:t>1900</a:t>
            </a:r>
            <a:r>
              <a:rPr lang="ko-KR" altLang="en-US" dirty="0" smtClean="0"/>
              <a:t>년에서 몇 일이나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지났는지 알아보면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88115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입력한 년</a:t>
            </a:r>
            <a:r>
              <a:rPr lang="en-US" altLang="ko-KR" dirty="0" smtClean="0"/>
              <a:t>/</a:t>
            </a:r>
            <a:r>
              <a:rPr lang="ko-KR" altLang="en-US" dirty="0" smtClean="0"/>
              <a:t>월 의 달력 출력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원하는 연도를 입력하세요 </a:t>
            </a:r>
            <a:r>
              <a:rPr lang="en-US" altLang="ko-KR" dirty="0" smtClean="0"/>
              <a:t>: 2004</a:t>
            </a:r>
          </a:p>
          <a:p>
            <a:pPr marL="0" indent="0">
              <a:buNone/>
            </a:pPr>
            <a:r>
              <a:rPr lang="ko-KR" altLang="en-US" dirty="0" smtClean="0"/>
              <a:t>원하는 달을 입력하세요 </a:t>
            </a:r>
            <a:r>
              <a:rPr lang="en-US" altLang="ko-KR" dirty="0" smtClean="0"/>
              <a:t>: 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2004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 달력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일 월  화  수  목  금 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1   2   3   4   5  6  7</a:t>
            </a:r>
          </a:p>
          <a:p>
            <a:pPr marL="0" indent="0">
              <a:buNone/>
            </a:pPr>
            <a:r>
              <a:rPr lang="en-US" altLang="ko-KR" dirty="0" smtClean="0"/>
              <a:t> 8   9  10 11 12 13 14</a:t>
            </a:r>
          </a:p>
          <a:p>
            <a:pPr marL="0" indent="0">
              <a:buNone/>
            </a:pPr>
            <a:r>
              <a:rPr lang="en-US" altLang="ko-KR" dirty="0" smtClean="0"/>
              <a:t>15 16  17 18 19 20 21</a:t>
            </a:r>
          </a:p>
          <a:p>
            <a:pPr marL="0" indent="0">
              <a:buNone/>
            </a:pPr>
            <a:r>
              <a:rPr lang="en-US" altLang="ko-KR" dirty="0" smtClean="0"/>
              <a:t>22 23  24 25 26 27 28</a:t>
            </a:r>
          </a:p>
          <a:p>
            <a:pPr marL="0" indent="0">
              <a:buNone/>
            </a:pPr>
            <a:r>
              <a:rPr lang="en-US" altLang="ko-KR" dirty="0" smtClean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41162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NumberFormatException</a:t>
            </a:r>
            <a:r>
              <a:rPr lang="en-US" altLang="ko-KR" dirty="0" smtClean="0"/>
              <a:t> (Unchecked)</a:t>
            </a:r>
            <a:endParaRPr lang="ko-KR" altLang="en-US" dirty="0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문자나 날짜 데이터를 숫자형태로 변환할 때 발생하는 </a:t>
            </a:r>
            <a:r>
              <a:rPr lang="en-US" altLang="ko-KR" dirty="0" smtClean="0"/>
              <a:t>Exception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35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checked Exception</a:t>
            </a:r>
            <a:r>
              <a:rPr lang="ko-KR" altLang="en-US" dirty="0" smtClean="0"/>
              <a:t>의 원칙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주로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과 외부의 리소스가 통신을 하는 경우에 일어난다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네트워크를 통한 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시스템을 사용하는 작업 등</a:t>
            </a:r>
            <a:endParaRPr lang="en-US" altLang="ko-KR" dirty="0" smtClean="0"/>
          </a:p>
          <a:p>
            <a:r>
              <a:rPr lang="en-US" altLang="ko-KR" dirty="0" smtClean="0"/>
              <a:t>checked Exception</a:t>
            </a:r>
            <a:r>
              <a:rPr lang="ko-KR" altLang="en-US" dirty="0" smtClean="0"/>
              <a:t>은 실행하는 데 있어서 외부의 간섭이 일어나는 경우에 일어난다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운영체제의 설정이나 상황이 간섭을 일으킬 수 있는 경우 </a:t>
            </a: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68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 </a:t>
            </a:r>
            <a:r>
              <a:rPr lang="ko-KR" altLang="en-US" dirty="0" smtClean="0"/>
              <a:t>처리의 기본 코드 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위험할 수 있는 코드를 </a:t>
            </a:r>
            <a:r>
              <a:rPr lang="en-US" altLang="ko-KR" dirty="0" smtClean="0"/>
              <a:t>try~ catch { }</a:t>
            </a:r>
            <a:r>
              <a:rPr lang="ko-KR" altLang="en-US" dirty="0" smtClean="0"/>
              <a:t>을 활용해서 보험처리를 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‘{ }’</a:t>
            </a:r>
            <a:r>
              <a:rPr lang="ko-KR" altLang="en-US" dirty="0" smtClean="0"/>
              <a:t>은 별도의 메모리 공간을 차지하기 때문에 실행되는 코드는 별도의 공간에 실행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608264" y="1978025"/>
            <a:ext cx="4071937" cy="1815882"/>
          </a:xfrm>
          <a:prstGeom prst="rect">
            <a:avLst/>
          </a:prstGeom>
          <a:noFill/>
          <a:ln w="9525" cmpd="dbl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try{</a:t>
            </a:r>
          </a:p>
          <a:p>
            <a:pPr eaLnBrk="1" hangingPunct="1"/>
            <a:r>
              <a:rPr lang="en-US" altLang="ko-KR"/>
              <a:t>  </a:t>
            </a:r>
            <a:r>
              <a:rPr lang="ko-KR" altLang="en-US"/>
              <a:t>문제가 발생할 수 있는 코드 </a:t>
            </a:r>
            <a:endParaRPr lang="en-US" altLang="ko-KR"/>
          </a:p>
          <a:p>
            <a:pPr eaLnBrk="1" hangingPunct="1"/>
            <a:r>
              <a:rPr lang="en-US" altLang="ko-KR"/>
              <a:t>  </a:t>
            </a:r>
            <a:r>
              <a:rPr lang="ko-KR" altLang="en-US"/>
              <a:t>보호가 필요한 코드</a:t>
            </a:r>
            <a:endParaRPr lang="en-US" altLang="ko-KR"/>
          </a:p>
          <a:p>
            <a:pPr eaLnBrk="1" hangingPunct="1"/>
            <a:r>
              <a:rPr lang="en-US" altLang="ko-KR"/>
              <a:t>}catch(Exception e){</a:t>
            </a:r>
          </a:p>
          <a:p>
            <a:pPr eaLnBrk="1" hangingPunct="1"/>
            <a:r>
              <a:rPr lang="en-US" altLang="ko-KR"/>
              <a:t>  </a:t>
            </a:r>
            <a:r>
              <a:rPr lang="ko-KR" altLang="en-US"/>
              <a:t>잘 못 되었을 때 처리할 코드</a:t>
            </a:r>
            <a:endParaRPr lang="en-US" altLang="ko-KR"/>
          </a:p>
          <a:p>
            <a:pPr eaLnBrk="1" hangingPunct="1"/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390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47125</TotalTime>
  <Words>2187</Words>
  <Application>Microsoft Office PowerPoint</Application>
  <PresentationFormat>A4 용지(210x297mm)</PresentationFormat>
  <Paragraphs>503</Paragraphs>
  <Slides>69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69</vt:i4>
      </vt:variant>
    </vt:vector>
  </HeadingPairs>
  <TitlesOfParts>
    <vt:vector size="78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2. 예외처리, 변수/연산자, 제어/반복문</vt:lpstr>
      <vt:lpstr>Error/Exception</vt:lpstr>
      <vt:lpstr>Exception의 상속 구조</vt:lpstr>
      <vt:lpstr>예외의 종류- checked VS unchecked Exception</vt:lpstr>
      <vt:lpstr>NullPointException (Unchecked)</vt:lpstr>
      <vt:lpstr>ArrayIndexOutOfBoundsException(Unchecked)</vt:lpstr>
      <vt:lpstr>NumberFormatException (Unchecked)</vt:lpstr>
      <vt:lpstr>checked Exception의 원칙</vt:lpstr>
      <vt:lpstr>Exception 처리의 기본 코드 </vt:lpstr>
      <vt:lpstr>try ~ catch(Exception)블럭</vt:lpstr>
      <vt:lpstr>throws Exception</vt:lpstr>
      <vt:lpstr>사용자 정의 예외 </vt:lpstr>
      <vt:lpstr>변수의 타입(Type)이란?</vt:lpstr>
      <vt:lpstr>변수의 타입(Type)의 종류</vt:lpstr>
      <vt:lpstr>Java가 사용하는 변수</vt:lpstr>
      <vt:lpstr>기본 자료형의 Convention</vt:lpstr>
      <vt:lpstr>기본 자료형 사용해보기</vt:lpstr>
      <vt:lpstr>변수의 선언 이해하기 </vt:lpstr>
      <vt:lpstr>정수를 의미하는 변수의 타입</vt:lpstr>
      <vt:lpstr>PowerPoint 프레젠테이션</vt:lpstr>
      <vt:lpstr>변수(상자)의 크기</vt:lpstr>
      <vt:lpstr>실수의 표현 – double, float</vt:lpstr>
      <vt:lpstr>참 /거짓을 말하는 boolean/ 글자 char</vt:lpstr>
      <vt:lpstr>기본자료형에서 잊지 말아야 하는 사항들</vt:lpstr>
      <vt:lpstr>변수를 선언한다는 것은 기록한다는 것</vt:lpstr>
      <vt:lpstr>변수란 데이터다.</vt:lpstr>
      <vt:lpstr>변수를 언제 선언하는가?</vt:lpstr>
      <vt:lpstr>변수 선언의 주의점</vt:lpstr>
      <vt:lpstr>변수 선언을 고려하게 하는 상황들</vt:lpstr>
      <vt:lpstr>형(type)이란?</vt:lpstr>
      <vt:lpstr>형(type) 변환이란?</vt:lpstr>
      <vt:lpstr>묵시적(Automatic) 형변환</vt:lpstr>
      <vt:lpstr>PowerPoint 프레젠테이션</vt:lpstr>
      <vt:lpstr>명시적 형변환</vt:lpstr>
      <vt:lpstr>PowerPoint 프레젠테이션</vt:lpstr>
      <vt:lpstr>연산자는 하나의 기호이다.</vt:lpstr>
      <vt:lpstr>연사자 작업의 어셈블리어 코드</vt:lpstr>
      <vt:lpstr>산술 연산자 </vt:lpstr>
      <vt:lpstr>산술 연산자 사용시 주의사항</vt:lpstr>
      <vt:lpstr>자동 증감 연산자 ++/--</vt:lpstr>
      <vt:lpstr>‘i++/ i-- 의 처리</vt:lpstr>
      <vt:lpstr>‘++i/--i’의 처리 </vt:lpstr>
      <vt:lpstr>증감 연산자 정리</vt:lpstr>
      <vt:lpstr>비교 연산자 ‘==‘ , ‘!=‘</vt:lpstr>
      <vt:lpstr>비트연산자</vt:lpstr>
      <vt:lpstr>논리 연산자</vt:lpstr>
      <vt:lpstr>삼항연산자와 할당연산자</vt:lpstr>
      <vt:lpstr>연산자는 제어문과 결합</vt:lpstr>
      <vt:lpstr>제어문의 효용성</vt:lpstr>
      <vt:lpstr>제어문의 기본 상식</vt:lpstr>
      <vt:lpstr>‘{ }’의 의미</vt:lpstr>
      <vt:lpstr>단순 if 구문</vt:lpstr>
      <vt:lpstr>갈림길 선택 if ~ else </vt:lpstr>
      <vt:lpstr>다양한 상황에서의 선택 if ~ else if </vt:lpstr>
      <vt:lpstr>if ~ else if ~ else 의 적용</vt:lpstr>
      <vt:lpstr>if ~ else if의 변형 switch</vt:lpstr>
      <vt:lpstr>switch의 장/단점</vt:lpstr>
      <vt:lpstr>사용자의 입력 + 제어문</vt:lpstr>
      <vt:lpstr>루프(loop) - 순환문</vt:lpstr>
      <vt:lpstr>for 루프</vt:lpstr>
      <vt:lpstr>for루프의 초기화 구문</vt:lpstr>
      <vt:lpstr>for루프의 판단조건</vt:lpstr>
      <vt:lpstr>for루프의 변환 조건과 실행 순서</vt:lpstr>
      <vt:lpstr>for루프에서 고민해야 하는 사항들</vt:lpstr>
      <vt:lpstr>while 루프 </vt:lpstr>
      <vt:lpstr>return, break, continue</vt:lpstr>
      <vt:lpstr>do~ while: 일단 실행하고 판단</vt:lpstr>
      <vt:lpstr>연습문제 1 – 입력한 날짜의 요일 구하기</vt:lpstr>
      <vt:lpstr>연습문제 2 – 입력한 년/월 의 달력 출력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YDKim</cp:lastModifiedBy>
  <cp:revision>2971</cp:revision>
  <cp:lastPrinted>2015-10-28T04:44:44Z</cp:lastPrinted>
  <dcterms:created xsi:type="dcterms:W3CDTF">2003-10-22T07:02:37Z</dcterms:created>
  <dcterms:modified xsi:type="dcterms:W3CDTF">2019-03-11T03:56:26Z</dcterms:modified>
</cp:coreProperties>
</file>