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3"/>
  </p:notesMasterIdLst>
  <p:handoutMasterIdLst>
    <p:handoutMasterId r:id="rId24"/>
  </p:handoutMasterIdLst>
  <p:sldIdLst>
    <p:sldId id="694" r:id="rId4"/>
    <p:sldId id="1066" r:id="rId5"/>
    <p:sldId id="1067" r:id="rId6"/>
    <p:sldId id="1068" r:id="rId7"/>
    <p:sldId id="1069" r:id="rId8"/>
    <p:sldId id="1070" r:id="rId9"/>
    <p:sldId id="1071" r:id="rId10"/>
    <p:sldId id="1072" r:id="rId11"/>
    <p:sldId id="1080" r:id="rId12"/>
    <p:sldId id="1081" r:id="rId13"/>
    <p:sldId id="1073" r:id="rId14"/>
    <p:sldId id="1074" r:id="rId15"/>
    <p:sldId id="1075" r:id="rId16"/>
    <p:sldId id="1076" r:id="rId17"/>
    <p:sldId id="1077" r:id="rId18"/>
    <p:sldId id="1078" r:id="rId19"/>
    <p:sldId id="1079" r:id="rId20"/>
    <p:sldId id="1083" r:id="rId21"/>
    <p:sldId id="1084" r:id="rId2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4385F3-8C70-4BA2-9554-B5A0C838AED2}">
          <p14:sldIdLst>
            <p14:sldId id="694"/>
          </p14:sldIdLst>
        </p14:section>
        <p14:section name="제목 없는 구역" id="{3A325500-4DEE-443C-AB27-BE2B04CD161A}">
          <p14:sldIdLst>
            <p14:sldId id="1066"/>
            <p14:sldId id="1067"/>
            <p14:sldId id="1068"/>
            <p14:sldId id="1069"/>
            <p14:sldId id="1070"/>
            <p14:sldId id="1071"/>
            <p14:sldId id="1072"/>
            <p14:sldId id="1080"/>
            <p14:sldId id="1081"/>
            <p14:sldId id="1073"/>
            <p14:sldId id="1074"/>
            <p14:sldId id="1075"/>
            <p14:sldId id="1076"/>
            <p14:sldId id="1077"/>
            <p14:sldId id="1078"/>
            <p14:sldId id="1079"/>
            <p14:sldId id="1083"/>
            <p14:sldId id="10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97507" autoAdjust="0"/>
  </p:normalViewPr>
  <p:slideViewPr>
    <p:cSldViewPr snapToGrid="0" snapToObjects="1">
      <p:cViewPr varScale="1">
        <p:scale>
          <a:sx n="109" d="100"/>
          <a:sy n="109" d="100"/>
        </p:scale>
        <p:origin x="2676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-11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5109" y="45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9A6B-707C-49EB-B206-F33857CA4C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38933-889A-44BB-9EE3-EAF02FB58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0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600" y="-144000"/>
            <a:ext cx="9504363" cy="644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000" y="900000"/>
            <a:ext cx="0" cy="0"/>
          </a:xfrm>
        </p:spPr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파일처리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복사하는 프로그램 만들기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650886"/>
            <a:ext cx="5291137" cy="61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7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데이터의 읽고 쓰기 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과 </a:t>
            </a:r>
            <a:r>
              <a:rPr lang="en-US" altLang="ko-KR" dirty="0"/>
              <a:t>byte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클래스의 </a:t>
            </a:r>
            <a:r>
              <a:rPr lang="en-US" altLang="ko-KR" dirty="0" err="1"/>
              <a:t>getBytes</a:t>
            </a:r>
            <a:r>
              <a:rPr lang="en-US" altLang="ko-KR" dirty="0"/>
              <a:t>( ) </a:t>
            </a:r>
            <a:r>
              <a:rPr lang="en-US" altLang="ko-KR" dirty="0">
                <a:sym typeface="Wingdings" panose="05000000000000000000" pitchFamily="2" charset="2"/>
              </a:rPr>
              <a:t> byte[ ] </a:t>
            </a:r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String </a:t>
            </a:r>
            <a:r>
              <a:rPr lang="ko-KR" altLang="en-US" dirty="0">
                <a:sym typeface="Wingdings" panose="05000000000000000000" pitchFamily="2" charset="2"/>
              </a:rPr>
              <a:t>클래스의 </a:t>
            </a:r>
            <a:r>
              <a:rPr lang="ko-KR" altLang="en-US" dirty="0" err="1">
                <a:sym typeface="Wingdings" panose="05000000000000000000" pitchFamily="2" charset="2"/>
              </a:rPr>
              <a:t>생성자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new String(byte[ ])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문자열을 보다 편하게 읽고 쓰기 위한 </a:t>
            </a:r>
            <a:r>
              <a:rPr lang="en-US" altLang="ko-KR" dirty="0">
                <a:sym typeface="Wingdings" panose="05000000000000000000" pitchFamily="2" charset="2"/>
              </a:rPr>
              <a:t>Tip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문자열이 끝날 때 </a:t>
            </a:r>
            <a:r>
              <a:rPr lang="en-US" altLang="ko-KR" dirty="0">
                <a:sym typeface="Wingdings" panose="05000000000000000000" pitchFamily="2" charset="2"/>
              </a:rPr>
              <a:t>‘\n’</a:t>
            </a:r>
            <a:r>
              <a:rPr lang="ko-KR" altLang="en-US" dirty="0">
                <a:sym typeface="Wingdings" panose="05000000000000000000" pitchFamily="2" charset="2"/>
              </a:rPr>
              <a:t>을 기호로 삼아서 보낸다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/>
              <a:t>Scanner</a:t>
            </a:r>
            <a:r>
              <a:rPr lang="ko-KR" altLang="en-US" dirty="0"/>
              <a:t>를 이용해서 </a:t>
            </a:r>
            <a:r>
              <a:rPr lang="en-US" altLang="ko-KR" dirty="0" err="1"/>
              <a:t>nextLine</a:t>
            </a:r>
            <a:r>
              <a:rPr lang="en-US" altLang="ko-KR" dirty="0"/>
              <a:t>( )</a:t>
            </a:r>
            <a:r>
              <a:rPr lang="ko-KR" altLang="en-US" dirty="0"/>
              <a:t>해 주면 </a:t>
            </a:r>
            <a:r>
              <a:rPr lang="en-US" altLang="ko-KR" dirty="0"/>
              <a:t>‘\n’ </a:t>
            </a:r>
            <a:r>
              <a:rPr lang="ko-KR" altLang="en-US" dirty="0"/>
              <a:t>이전의 데이터들을 손쉽게 문자열로 가져온다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2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원래 기능을 보다 편리하게 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r>
              <a:rPr lang="ko-KR" altLang="en-US" dirty="0"/>
              <a:t>은 </a:t>
            </a:r>
            <a:r>
              <a:rPr lang="en-US" altLang="ko-KR" dirty="0"/>
              <a:t>byte</a:t>
            </a:r>
            <a:r>
              <a:rPr lang="ko-KR" altLang="en-US" dirty="0"/>
              <a:t>단위로 데이터를 처리하기 때문에 좀 더 많은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기능은 상속의 형태로 구현되어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원래의 </a:t>
            </a:r>
            <a:r>
              <a:rPr lang="en-US" altLang="ko-KR" dirty="0"/>
              <a:t>In/Output Stream</a:t>
            </a:r>
            <a:r>
              <a:rPr lang="ko-KR" altLang="en-US" dirty="0"/>
              <a:t>을 다른 클래스 안으로 결합시켜서 기능을 확장하는 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5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DataInputStream</a:t>
            </a:r>
            <a:r>
              <a:rPr lang="en-US" altLang="ko-KR" dirty="0"/>
              <a:t>/</a:t>
            </a:r>
            <a:r>
              <a:rPr lang="en-US" altLang="ko-KR" dirty="0" err="1"/>
              <a:t>DataOutputStream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r>
              <a:rPr lang="ko-KR" altLang="en-US" dirty="0"/>
              <a:t>을 좀 더 편리하게 사용하기 위해서 제공되는 확장된 클래스 </a:t>
            </a:r>
            <a:endParaRPr lang="en-US" altLang="ko-KR" dirty="0"/>
          </a:p>
          <a:p>
            <a:pPr lvl="1"/>
            <a:r>
              <a:rPr lang="en-US" altLang="ko-KR" dirty="0"/>
              <a:t>ex&gt; </a:t>
            </a:r>
            <a:r>
              <a:rPr lang="en-US" altLang="ko-KR" dirty="0" err="1"/>
              <a:t>readInt</a:t>
            </a:r>
            <a:r>
              <a:rPr lang="en-US" altLang="ko-KR" dirty="0"/>
              <a:t>( )</a:t>
            </a:r>
            <a:r>
              <a:rPr lang="ko-KR" altLang="en-US" dirty="0"/>
              <a:t>의 경우는 한 번에 </a:t>
            </a:r>
            <a:r>
              <a:rPr lang="en-US" altLang="ko-KR" dirty="0"/>
              <a:t>4 byte</a:t>
            </a:r>
            <a:r>
              <a:rPr lang="ko-KR" altLang="en-US" dirty="0"/>
              <a:t>의 데이터를 읽어서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타입으로 변환하는 기능</a:t>
            </a:r>
            <a:endParaRPr lang="en-US" altLang="ko-KR" dirty="0"/>
          </a:p>
          <a:p>
            <a:r>
              <a:rPr lang="ko-KR" altLang="en-US" dirty="0" err="1"/>
              <a:t>기본자료형에</a:t>
            </a:r>
            <a:r>
              <a:rPr lang="ko-KR" altLang="en-US" dirty="0"/>
              <a:t> 맞게 데이터들을 처리하거나 </a:t>
            </a:r>
            <a:r>
              <a:rPr lang="en-US" altLang="ko-KR" dirty="0"/>
              <a:t>UTF-8 </a:t>
            </a:r>
            <a:r>
              <a:rPr lang="ko-KR" altLang="en-US" dirty="0"/>
              <a:t>방식의 문자 데이터를 처리하는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기능 사용시에 편리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414" b="-11145"/>
          <a:stretch>
            <a:fillRect/>
          </a:stretch>
        </p:blipFill>
        <p:spPr bwMode="auto">
          <a:xfrm>
            <a:off x="3008314" y="4365625"/>
            <a:ext cx="4143375" cy="151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Reader/Writer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r>
              <a:rPr lang="ko-KR" altLang="en-US" dirty="0"/>
              <a:t>의 </a:t>
            </a:r>
            <a:r>
              <a:rPr lang="en-US" altLang="ko-KR" dirty="0"/>
              <a:t>char</a:t>
            </a:r>
            <a:r>
              <a:rPr lang="ko-KR" altLang="en-US" dirty="0"/>
              <a:t>처리 대용</a:t>
            </a:r>
            <a:endParaRPr lang="en-US" altLang="ko-KR" dirty="0"/>
          </a:p>
          <a:p>
            <a:r>
              <a:rPr lang="en-US" altLang="ko-KR" dirty="0"/>
              <a:t>char</a:t>
            </a:r>
            <a:r>
              <a:rPr lang="ko-KR" altLang="en-US" dirty="0"/>
              <a:t>의 </a:t>
            </a:r>
            <a:r>
              <a:rPr lang="en-US" altLang="ko-KR" dirty="0"/>
              <a:t>2bytes </a:t>
            </a:r>
            <a:r>
              <a:rPr lang="ko-KR" altLang="en-US" dirty="0"/>
              <a:t>기반의 처리 기능 지원</a:t>
            </a:r>
            <a:endParaRPr lang="en-US" altLang="ko-KR" dirty="0"/>
          </a:p>
          <a:p>
            <a:r>
              <a:rPr lang="en-US" altLang="ko-KR" dirty="0"/>
              <a:t>char</a:t>
            </a:r>
            <a:r>
              <a:rPr lang="ko-KR" altLang="en-US" dirty="0"/>
              <a:t>기반의 처리라는 점을 제외하면 모든 처리는 </a:t>
            </a:r>
            <a:r>
              <a:rPr lang="en-US" altLang="ko-KR" dirty="0" err="1"/>
              <a:t>InputStream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r>
              <a:rPr lang="ko-KR" altLang="en-US" dirty="0"/>
              <a:t>과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03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InputStreamReader</a:t>
            </a:r>
            <a:r>
              <a:rPr lang="en-US" altLang="ko-KR" dirty="0"/>
              <a:t>/</a:t>
            </a:r>
            <a:r>
              <a:rPr lang="en-US" altLang="ko-KR" dirty="0" err="1"/>
              <a:t>OutputStreamWriter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110v </a:t>
            </a:r>
            <a:r>
              <a:rPr lang="ko-KR" altLang="en-US" dirty="0"/>
              <a:t>를 </a:t>
            </a:r>
            <a:r>
              <a:rPr lang="en-US" altLang="ko-KR" dirty="0"/>
              <a:t>220v</a:t>
            </a:r>
            <a:r>
              <a:rPr lang="ko-KR" altLang="en-US" dirty="0"/>
              <a:t>로 변환해 주는 </a:t>
            </a:r>
            <a:r>
              <a:rPr lang="en-US" altLang="ko-KR" dirty="0"/>
              <a:t>Adapter</a:t>
            </a:r>
            <a:r>
              <a:rPr lang="ko-KR" altLang="en-US" dirty="0"/>
              <a:t>역할을 하는 클래스 </a:t>
            </a:r>
            <a:endParaRPr lang="en-US" altLang="ko-KR" dirty="0"/>
          </a:p>
          <a:p>
            <a:r>
              <a:rPr lang="en-US" altLang="ko-KR" dirty="0" err="1"/>
              <a:t>InputStreamReader</a:t>
            </a:r>
            <a:endParaRPr lang="en-US" altLang="ko-KR" dirty="0"/>
          </a:p>
          <a:p>
            <a:pPr lvl="1"/>
            <a:r>
              <a:rPr lang="en-US" altLang="ko-KR" dirty="0"/>
              <a:t>Reader </a:t>
            </a:r>
            <a:r>
              <a:rPr lang="ko-KR" altLang="en-US" dirty="0"/>
              <a:t>계열의 클래스이지만 생성시에 </a:t>
            </a:r>
            <a:r>
              <a:rPr lang="en-US" altLang="ko-KR" dirty="0" err="1"/>
              <a:t>InputStream</a:t>
            </a:r>
            <a:r>
              <a:rPr lang="ko-KR" altLang="en-US" dirty="0"/>
              <a:t>을 받아서 변환하는 역할</a:t>
            </a:r>
            <a:endParaRPr lang="en-US" altLang="ko-KR" dirty="0"/>
          </a:p>
          <a:p>
            <a:r>
              <a:rPr lang="en-US" altLang="ko-KR" dirty="0" err="1"/>
              <a:t>OutputStreamWriter</a:t>
            </a:r>
            <a:endParaRPr lang="en-US" altLang="ko-KR" dirty="0"/>
          </a:p>
          <a:p>
            <a:pPr lvl="1"/>
            <a:r>
              <a:rPr lang="en-US" altLang="ko-KR" dirty="0"/>
              <a:t>Writer </a:t>
            </a:r>
            <a:r>
              <a:rPr lang="ko-KR" altLang="en-US" dirty="0"/>
              <a:t>계열의 클래스이지만 생성시에 </a:t>
            </a:r>
            <a:r>
              <a:rPr lang="en-US" altLang="ko-KR" dirty="0" err="1"/>
              <a:t>OutputStream</a:t>
            </a:r>
            <a:r>
              <a:rPr lang="ko-KR" altLang="en-US" dirty="0"/>
              <a:t>을 받아서 변환하는 역할</a:t>
            </a:r>
          </a:p>
        </p:txBody>
      </p:sp>
    </p:spTree>
    <p:extLst>
      <p:ext uri="{BB962C8B-B14F-4D97-AF65-F5344CB8AC3E}">
        <p14:creationId xmlns:p14="http://schemas.microsoft.com/office/powerpoint/2010/main" val="339252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ObjectInputStream</a:t>
            </a:r>
            <a:r>
              <a:rPr lang="en-US" altLang="ko-KR" dirty="0"/>
              <a:t>/</a:t>
            </a:r>
            <a:r>
              <a:rPr lang="en-US" altLang="ko-KR" dirty="0" err="1"/>
              <a:t>ObjectOutputStream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객체가 가진 정보를 </a:t>
            </a:r>
            <a:r>
              <a:rPr lang="en-US" altLang="ko-KR" dirty="0"/>
              <a:t>byte</a:t>
            </a:r>
            <a:r>
              <a:rPr lang="ko-KR" altLang="en-US" dirty="0"/>
              <a:t>로 기록해 두었다가 다시 비어있는 객체에 정보를 넣는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방식의 기능을 지원하는 클래스들 </a:t>
            </a:r>
            <a:endParaRPr lang="en-US" altLang="ko-KR" dirty="0"/>
          </a:p>
          <a:p>
            <a:r>
              <a:rPr lang="ko-KR" altLang="en-US" dirty="0"/>
              <a:t>객체의 정보를 </a:t>
            </a:r>
            <a:r>
              <a:rPr lang="en-US" altLang="ko-KR" dirty="0"/>
              <a:t>byte</a:t>
            </a:r>
            <a:r>
              <a:rPr lang="ko-KR" altLang="en-US" dirty="0"/>
              <a:t>로 변환할 때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 타입인지를 확인하고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JVM</a:t>
            </a:r>
            <a:r>
              <a:rPr lang="ko-KR" altLang="en-US" dirty="0"/>
              <a:t>이 변환</a:t>
            </a:r>
            <a:r>
              <a:rPr lang="en-US" altLang="ko-KR" dirty="0"/>
              <a:t>/</a:t>
            </a:r>
            <a:r>
              <a:rPr lang="ko-KR" altLang="en-US" dirty="0"/>
              <a:t>복구 작업을 수행</a:t>
            </a:r>
            <a:endParaRPr lang="en-US" altLang="ko-KR" dirty="0"/>
          </a:p>
          <a:p>
            <a:r>
              <a:rPr lang="en-US" altLang="ko-KR" dirty="0"/>
              <a:t>Serializable </a:t>
            </a:r>
            <a:r>
              <a:rPr lang="ko-KR" altLang="en-US" dirty="0"/>
              <a:t>인터페이스는 개발자가 아무 작업을 할 수 없고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단지 타입 정보만 추가하는 방식으로 사용</a:t>
            </a:r>
          </a:p>
        </p:txBody>
      </p:sp>
    </p:spTree>
    <p:extLst>
      <p:ext uri="{BB962C8B-B14F-4D97-AF65-F5344CB8AC3E}">
        <p14:creationId xmlns:p14="http://schemas.microsoft.com/office/powerpoint/2010/main" val="151420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RandomAccessFile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클래스들과는 달리 </a:t>
            </a:r>
            <a:r>
              <a:rPr lang="en-US" altLang="ko-KR" dirty="0"/>
              <a:t>‘</a:t>
            </a:r>
            <a:r>
              <a:rPr lang="ko-KR" altLang="en-US" dirty="0"/>
              <a:t>읽기</a:t>
            </a:r>
            <a:r>
              <a:rPr lang="en-US" altLang="ko-KR" dirty="0"/>
              <a:t>,</a:t>
            </a:r>
            <a:r>
              <a:rPr lang="ko-KR" altLang="en-US" dirty="0"/>
              <a:t>쓰기</a:t>
            </a:r>
            <a:r>
              <a:rPr lang="en-US" altLang="ko-KR" dirty="0"/>
              <a:t>’</a:t>
            </a:r>
            <a:r>
              <a:rPr lang="ko-KR" altLang="en-US" dirty="0"/>
              <a:t>기능이 동시에 존재하는 클래스 </a:t>
            </a:r>
            <a:endParaRPr lang="en-US" altLang="ko-KR" dirty="0"/>
          </a:p>
          <a:p>
            <a:r>
              <a:rPr lang="en-US" altLang="ko-KR" dirty="0"/>
              <a:t>seek(long)</a:t>
            </a:r>
            <a:r>
              <a:rPr lang="ko-KR" altLang="en-US" dirty="0"/>
              <a:t>라는 기능을 통해서 </a:t>
            </a:r>
            <a:r>
              <a:rPr lang="ko-KR" altLang="en-US" dirty="0" err="1"/>
              <a:t>파일내에서</a:t>
            </a:r>
            <a:r>
              <a:rPr lang="ko-KR" altLang="en-US" dirty="0"/>
              <a:t> 위치</a:t>
            </a:r>
            <a:r>
              <a:rPr lang="en-US" altLang="ko-KR" dirty="0"/>
              <a:t>(cursor)</a:t>
            </a:r>
            <a:r>
              <a:rPr lang="ko-KR" altLang="en-US" dirty="0"/>
              <a:t>를 마음대로 이동하는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54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실전예제 </a:t>
            </a:r>
            <a:r>
              <a:rPr lang="en-US" altLang="ko-KR" dirty="0"/>
              <a:t>: File</a:t>
            </a:r>
            <a:r>
              <a:rPr lang="ko-KR" altLang="en-US" dirty="0"/>
              <a:t>에서 </a:t>
            </a:r>
            <a:r>
              <a:rPr lang="ko-KR" altLang="en-US" dirty="0" err="1"/>
              <a:t>한줄씩</a:t>
            </a:r>
            <a:r>
              <a:rPr lang="ko-KR" altLang="en-US" dirty="0"/>
              <a:t> 읽기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BufferedReader</a:t>
            </a:r>
            <a:r>
              <a:rPr lang="ko-KR" altLang="en-US" dirty="0"/>
              <a:t>를 활용하여 쉽게 한 줄 씩 파일 읽기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8" y="1279420"/>
            <a:ext cx="8909612" cy="40228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54" y="1401441"/>
            <a:ext cx="1902128" cy="763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7570" y="2068975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input.csv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25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실전예제 </a:t>
            </a:r>
            <a:r>
              <a:rPr lang="en-US" altLang="ko-KR" dirty="0"/>
              <a:t>: File</a:t>
            </a:r>
            <a:r>
              <a:rPr lang="ko-KR" altLang="en-US" dirty="0"/>
              <a:t>에서 </a:t>
            </a:r>
            <a:r>
              <a:rPr lang="ko-KR" altLang="en-US" dirty="0" err="1"/>
              <a:t>한줄씩</a:t>
            </a:r>
            <a:r>
              <a:rPr lang="ko-KR" altLang="en-US" dirty="0"/>
              <a:t> 읽기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줄은 특정 기호 </a:t>
            </a:r>
            <a:r>
              <a:rPr lang="en-US" altLang="ko-KR" dirty="0"/>
              <a:t>(,) </a:t>
            </a:r>
            <a:r>
              <a:rPr lang="ko-KR" altLang="en-US" dirty="0"/>
              <a:t>를 </a:t>
            </a:r>
            <a:r>
              <a:rPr lang="en-US" altLang="ko-KR" dirty="0"/>
              <a:t>String API</a:t>
            </a:r>
            <a:r>
              <a:rPr lang="ko-KR" altLang="en-US" dirty="0"/>
              <a:t>를 활용하여 분할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3" y="1260565"/>
            <a:ext cx="8433122" cy="51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프로그래밍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읽어내는 </a:t>
            </a:r>
            <a:r>
              <a:rPr lang="en-US" altLang="ko-KR" dirty="0"/>
              <a:t>Input </a:t>
            </a:r>
            <a:r>
              <a:rPr lang="ko-KR" altLang="en-US" dirty="0"/>
              <a:t>기능과 데이터를 출력해 주는 </a:t>
            </a:r>
            <a:r>
              <a:rPr lang="en-US" altLang="ko-KR" dirty="0"/>
              <a:t>Output</a:t>
            </a:r>
            <a:r>
              <a:rPr lang="ko-KR" altLang="en-US" dirty="0"/>
              <a:t>기능을 활용하는 프로그래밍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에서 많은 </a:t>
            </a:r>
            <a:r>
              <a:rPr lang="en-US" altLang="ko-KR" dirty="0"/>
              <a:t>Input</a:t>
            </a:r>
            <a:r>
              <a:rPr lang="ko-KR" altLang="en-US" dirty="0"/>
              <a:t>방식</a:t>
            </a:r>
            <a:r>
              <a:rPr lang="en-US" altLang="ko-KR" dirty="0"/>
              <a:t>/ Output</a:t>
            </a:r>
            <a:r>
              <a:rPr lang="ko-KR" altLang="en-US" dirty="0"/>
              <a:t>방식 지원 </a:t>
            </a:r>
            <a:endParaRPr lang="en-US" altLang="ko-KR" dirty="0"/>
          </a:p>
          <a:p>
            <a:r>
              <a:rPr lang="ko-KR" altLang="en-US" dirty="0"/>
              <a:t>데이터 입력의 대상</a:t>
            </a:r>
            <a:endParaRPr lang="en-US" altLang="ko-KR" dirty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네트워크를 통해 들어오는 데이터</a:t>
            </a:r>
            <a:endParaRPr lang="en-US" altLang="ko-KR" dirty="0"/>
          </a:p>
          <a:p>
            <a:r>
              <a:rPr lang="ko-KR" altLang="en-US" dirty="0"/>
              <a:t>데이터 출력의 대상</a:t>
            </a:r>
            <a:endParaRPr lang="en-US" altLang="ko-KR" dirty="0"/>
          </a:p>
          <a:p>
            <a:pPr lvl="1"/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외부 네트워크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477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1" y="4588193"/>
            <a:ext cx="53387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프로그래밍의 핵심 키워드</a:t>
            </a:r>
          </a:p>
        </p:txBody>
      </p:sp>
      <p:sp>
        <p:nvSpPr>
          <p:cNvPr id="819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– Read</a:t>
            </a:r>
          </a:p>
          <a:p>
            <a:pPr lvl="1"/>
            <a:r>
              <a:rPr lang="ko-KR" altLang="en-US" dirty="0"/>
              <a:t>모든 작업 시에 </a:t>
            </a:r>
            <a:r>
              <a:rPr lang="en-US" altLang="ko-KR" dirty="0"/>
              <a:t>in</a:t>
            </a:r>
            <a:r>
              <a:rPr lang="ko-KR" altLang="en-US" dirty="0"/>
              <a:t>이나 </a:t>
            </a:r>
            <a:r>
              <a:rPr lang="en-US" altLang="ko-KR" dirty="0"/>
              <a:t>read</a:t>
            </a:r>
            <a:r>
              <a:rPr lang="ko-KR" altLang="en-US" dirty="0"/>
              <a:t>라는 단어가 있다면 </a:t>
            </a:r>
            <a:r>
              <a:rPr lang="en-US" altLang="ko-KR" dirty="0"/>
              <a:t>‘</a:t>
            </a:r>
            <a:r>
              <a:rPr lang="ko-KR" altLang="en-US" dirty="0"/>
              <a:t>읽어</a:t>
            </a:r>
            <a:r>
              <a:rPr lang="en-US" altLang="ko-KR" dirty="0"/>
              <a:t>’</a:t>
            </a:r>
            <a:r>
              <a:rPr lang="ko-KR" altLang="en-US" dirty="0"/>
              <a:t>내는 기능을 의미한다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Out – Write </a:t>
            </a:r>
          </a:p>
          <a:p>
            <a:pPr lvl="1"/>
            <a:r>
              <a:rPr lang="ko-KR" altLang="en-US" dirty="0"/>
              <a:t>모든 작업 시에 </a:t>
            </a:r>
            <a:r>
              <a:rPr lang="en-US" altLang="ko-KR" dirty="0"/>
              <a:t>out</a:t>
            </a:r>
            <a:r>
              <a:rPr lang="ko-KR" altLang="en-US" dirty="0"/>
              <a:t>이나 </a:t>
            </a:r>
            <a:r>
              <a:rPr lang="en-US" altLang="ko-KR" dirty="0"/>
              <a:t>write</a:t>
            </a:r>
            <a:r>
              <a:rPr lang="ko-KR" altLang="en-US" dirty="0"/>
              <a:t>라는 단어가 있다면 </a:t>
            </a:r>
            <a:r>
              <a:rPr lang="en-US" altLang="ko-KR" dirty="0"/>
              <a:t>‘</a:t>
            </a:r>
            <a:r>
              <a:rPr lang="ko-KR" altLang="en-US" dirty="0"/>
              <a:t>쓰는</a:t>
            </a:r>
            <a:r>
              <a:rPr lang="en-US" altLang="ko-KR" dirty="0"/>
              <a:t>’ </a:t>
            </a:r>
            <a:r>
              <a:rPr lang="ko-KR" altLang="en-US" dirty="0"/>
              <a:t>기능을 의미한다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9" y="2229169"/>
            <a:ext cx="59404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프로그래밍의 절차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대상을 정한다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대상에 적절한 </a:t>
            </a:r>
            <a:r>
              <a:rPr lang="en-US" altLang="ko-KR" dirty="0" err="1"/>
              <a:t>InputStream</a:t>
            </a:r>
            <a:r>
              <a:rPr lang="ko-KR" altLang="en-US" dirty="0"/>
              <a:t>계열의 파이프나 </a:t>
            </a:r>
            <a:r>
              <a:rPr lang="en-US" altLang="ko-KR" dirty="0" err="1"/>
              <a:t>OutputStream</a:t>
            </a:r>
            <a:r>
              <a:rPr lang="ko-KR" altLang="en-US" dirty="0"/>
              <a:t>계열의 파이프를 연결한다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대상에서 읽거나 쓰기 작업을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작업 후에는 반드시 </a:t>
            </a:r>
            <a:r>
              <a:rPr lang="en-US" altLang="ko-KR" dirty="0"/>
              <a:t>close( )</a:t>
            </a:r>
            <a:r>
              <a:rPr lang="ko-KR" altLang="en-US" dirty="0"/>
              <a:t>해서 파이프 연결을 종료한다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4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/ Reader</a:t>
            </a:r>
            <a:endParaRPr lang="ko-KR" altLang="en-US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776288" y="1341438"/>
            <a:ext cx="8229600" cy="4895850"/>
          </a:xfrm>
        </p:spPr>
        <p:txBody>
          <a:bodyPr/>
          <a:lstStyle/>
          <a:p>
            <a:r>
              <a:rPr lang="ko-KR" altLang="en-US" sz="2000" dirty="0"/>
              <a:t>데이터를 읽어내는 기능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InputStream</a:t>
            </a:r>
            <a:r>
              <a:rPr lang="en-US" altLang="ko-KR" sz="2000" dirty="0"/>
              <a:t> </a:t>
            </a:r>
            <a:r>
              <a:rPr lang="ko-KR" altLang="en-US" sz="2000" dirty="0"/>
              <a:t>은  </a:t>
            </a:r>
            <a:r>
              <a:rPr lang="en-US" altLang="ko-KR" sz="2000" dirty="0"/>
              <a:t>byte</a:t>
            </a:r>
            <a:r>
              <a:rPr lang="ko-KR" altLang="en-US" sz="2000" dirty="0"/>
              <a:t>단위의 데이터 읽기 </a:t>
            </a:r>
            <a:endParaRPr lang="en-US" altLang="ko-KR" sz="2000" dirty="0"/>
          </a:p>
          <a:p>
            <a:pPr lvl="1"/>
            <a:r>
              <a:rPr lang="en-US" altLang="ko-KR" sz="2000" dirty="0"/>
              <a:t>Reader</a:t>
            </a:r>
            <a:r>
              <a:rPr lang="ko-KR" altLang="en-US" sz="2000" dirty="0"/>
              <a:t>는 </a:t>
            </a:r>
            <a:r>
              <a:rPr lang="en-US" altLang="ko-KR" sz="2000" dirty="0"/>
              <a:t>char</a:t>
            </a:r>
            <a:r>
              <a:rPr lang="ko-KR" altLang="en-US" sz="2000" dirty="0"/>
              <a:t>단위의 데이터 읽기</a:t>
            </a:r>
            <a:endParaRPr lang="en-US" altLang="ko-KR" sz="2000" dirty="0"/>
          </a:p>
          <a:p>
            <a:r>
              <a:rPr lang="en-US" altLang="ko-KR" sz="2000" dirty="0" err="1"/>
              <a:t>InputStream</a:t>
            </a:r>
            <a:r>
              <a:rPr lang="ko-KR" altLang="en-US" sz="2000" dirty="0"/>
              <a:t>은 추상클래스로 설계되어 공통적인 기능을 물려주는 역할</a:t>
            </a:r>
            <a:endParaRPr lang="en-US" altLang="ko-KR" sz="20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1" y="3284538"/>
            <a:ext cx="7815263" cy="3313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0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ko-KR" altLang="en-US" dirty="0"/>
              <a:t>의 가장 핵심 기능</a:t>
            </a:r>
            <a:r>
              <a:rPr lang="en-US" altLang="ko-KR" dirty="0"/>
              <a:t>- read( )</a:t>
            </a:r>
            <a:endParaRPr lang="ko-KR" altLang="en-US" dirty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파이프를 통해서 </a:t>
            </a:r>
            <a:r>
              <a:rPr lang="en-US" altLang="ko-KR" dirty="0"/>
              <a:t>read( )</a:t>
            </a:r>
            <a:r>
              <a:rPr lang="ko-KR" altLang="en-US" dirty="0"/>
              <a:t>해 주면 한 </a:t>
            </a:r>
            <a:r>
              <a:rPr lang="en-US" altLang="ko-KR" dirty="0"/>
              <a:t>byte</a:t>
            </a:r>
            <a:r>
              <a:rPr lang="ko-KR" altLang="en-US" dirty="0"/>
              <a:t>의 내용을 </a:t>
            </a:r>
            <a:r>
              <a:rPr lang="en-US" altLang="ko-KR" dirty="0" err="1"/>
              <a:t>int</a:t>
            </a:r>
            <a:r>
              <a:rPr lang="ko-KR" altLang="en-US" dirty="0"/>
              <a:t>타입으로 읽어낸다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 err="1"/>
              <a:t>int</a:t>
            </a:r>
            <a:r>
              <a:rPr lang="ko-KR" altLang="en-US" dirty="0"/>
              <a:t>의 값이 </a:t>
            </a:r>
            <a:r>
              <a:rPr lang="en-US" altLang="ko-KR" dirty="0"/>
              <a:t>-1</a:t>
            </a:r>
            <a:r>
              <a:rPr lang="ko-KR" altLang="en-US" dirty="0"/>
              <a:t>인 경우는 더 이상 읽어낼 데이터가 없는 경우</a:t>
            </a:r>
            <a:endParaRPr lang="en-US" altLang="ko-KR" dirty="0"/>
          </a:p>
          <a:p>
            <a:r>
              <a:rPr lang="en-US" altLang="ko-KR" dirty="0"/>
              <a:t>read( 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byte</a:t>
            </a:r>
            <a:r>
              <a:rPr lang="ko-KR" altLang="en-US" dirty="0">
                <a:sym typeface="Wingdings" panose="05000000000000000000" pitchFamily="2" charset="2"/>
              </a:rPr>
              <a:t>에 쓰여진 데이터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read(byte[ ]) 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읽어낸 데이터는 </a:t>
            </a:r>
            <a:r>
              <a:rPr lang="en-US" altLang="ko-KR" dirty="0">
                <a:sym typeface="Wingdings" panose="05000000000000000000" pitchFamily="2" charset="2"/>
              </a:rPr>
              <a:t>byte[ ]</a:t>
            </a:r>
            <a:r>
              <a:rPr lang="ko-KR" altLang="en-US" dirty="0">
                <a:sym typeface="Wingdings" panose="05000000000000000000" pitchFamily="2" charset="2"/>
              </a:rPr>
              <a:t>안으로 들어가고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는 몇 개나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새로운 데이터가 읽어냈는지를 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OutputStream</a:t>
            </a:r>
            <a:r>
              <a:rPr lang="ko-KR" altLang="en-US" dirty="0"/>
              <a:t>의 핵심 기능</a:t>
            </a:r>
            <a:r>
              <a:rPr lang="en-US" altLang="ko-KR" dirty="0"/>
              <a:t>-write( )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파이프를 통해서 </a:t>
            </a:r>
            <a:r>
              <a:rPr lang="en-US" altLang="ko-KR" dirty="0"/>
              <a:t>write(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ko-KR" altLang="en-US" dirty="0"/>
              <a:t>해 주면 대상으로 데이터를 전송</a:t>
            </a:r>
            <a:endParaRPr lang="en-US" altLang="ko-KR" dirty="0"/>
          </a:p>
          <a:p>
            <a:r>
              <a:rPr lang="en-US" altLang="ko-KR" dirty="0"/>
              <a:t>write( </a:t>
            </a:r>
            <a:r>
              <a:rPr lang="en-US" altLang="ko-KR" dirty="0" err="1"/>
              <a:t>int</a:t>
            </a:r>
            <a:r>
              <a:rPr lang="en-US" altLang="ko-KR" dirty="0"/>
              <a:t> 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 바이트의 데이터를 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write( byte[ ])  byte[ ]</a:t>
            </a:r>
            <a:r>
              <a:rPr lang="ko-KR" altLang="en-US" dirty="0">
                <a:sym typeface="Wingdings" panose="05000000000000000000" pitchFamily="2" charset="2"/>
              </a:rPr>
              <a:t>안에 있는 데이터들을 전송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write(byte[] ,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)  byte[ ]</a:t>
            </a:r>
            <a:r>
              <a:rPr lang="ko-KR" altLang="en-US" dirty="0">
                <a:sym typeface="Wingdings" panose="05000000000000000000" pitchFamily="2" charset="2"/>
              </a:rPr>
              <a:t>안에 있는 데이터들을 시작 위치에서부터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몇 개의 개수만큼 데이터들을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6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복사하는 프로그램 만들기의 절차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파일에는 </a:t>
            </a:r>
            <a:r>
              <a:rPr lang="en-US" altLang="ko-KR" dirty="0" err="1"/>
              <a:t>FileInputStream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복사해서 생성할 대상에는 </a:t>
            </a:r>
            <a:r>
              <a:rPr lang="en-US" altLang="ko-KR" dirty="0" err="1"/>
              <a:t>FileOutputStream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원본에서 데이터를 읽어낸다</a:t>
            </a:r>
            <a:r>
              <a:rPr lang="en-US" altLang="ko-KR" dirty="0"/>
              <a:t>(read). </a:t>
            </a:r>
          </a:p>
          <a:p>
            <a:r>
              <a:rPr lang="ko-KR" altLang="en-US" dirty="0"/>
              <a:t>대상에 읽어낸 데이터를 출력한다</a:t>
            </a:r>
            <a:r>
              <a:rPr lang="en-US" altLang="ko-KR" dirty="0"/>
              <a:t>(write). </a:t>
            </a:r>
          </a:p>
          <a:p>
            <a:r>
              <a:rPr lang="ko-KR" altLang="en-US" dirty="0"/>
              <a:t>더 이상 읽을 데이터가 없으면 모든 연결을 </a:t>
            </a:r>
            <a:r>
              <a:rPr lang="en-US" altLang="ko-KR" dirty="0"/>
              <a:t>close( 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96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복사하는 프로그램 만들기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688751"/>
            <a:ext cx="5338762" cy="58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046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47147</TotalTime>
  <Words>682</Words>
  <Application>Microsoft Office PowerPoint</Application>
  <PresentationFormat>A4 용지(210x297mm)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파일처리</vt:lpstr>
      <vt:lpstr>I/O 프로그래밍</vt:lpstr>
      <vt:lpstr>I/O 프로그래밍의 핵심 키워드</vt:lpstr>
      <vt:lpstr>I/O 프로그래밍의 절차</vt:lpstr>
      <vt:lpstr>InputStream/ Reader</vt:lpstr>
      <vt:lpstr>InputStream의 가장 핵심 기능- read( )</vt:lpstr>
      <vt:lpstr>OutputStream의 핵심 기능-write( )</vt:lpstr>
      <vt:lpstr>파일 복사하는 프로그램 만들기의 절차</vt:lpstr>
      <vt:lpstr>파일 복사하는 프로그램 만들기</vt:lpstr>
      <vt:lpstr>파일 복사하는 프로그램 만들기2</vt:lpstr>
      <vt:lpstr>문자열 데이터의 읽고 쓰기 </vt:lpstr>
      <vt:lpstr>원래 기능을 보다 편리하게 </vt:lpstr>
      <vt:lpstr>DataInputStream/DataOutputStream</vt:lpstr>
      <vt:lpstr>Reader/Writer</vt:lpstr>
      <vt:lpstr>InputStreamReader/OutputStreamWriter</vt:lpstr>
      <vt:lpstr>ObjectInputStream/ObjectOutputStream</vt:lpstr>
      <vt:lpstr>RandomAccessFile</vt:lpstr>
      <vt:lpstr>실전예제 : File에서 한줄씩 읽기</vt:lpstr>
      <vt:lpstr>실전예제 : File에서 한줄씩 읽기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2982</cp:revision>
  <cp:lastPrinted>2015-10-28T04:44:44Z</cp:lastPrinted>
  <dcterms:created xsi:type="dcterms:W3CDTF">2003-10-22T07:02:37Z</dcterms:created>
  <dcterms:modified xsi:type="dcterms:W3CDTF">2021-03-31T03:20:07Z</dcterms:modified>
</cp:coreProperties>
</file>