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6"/>
  </p:notesMasterIdLst>
  <p:sldIdLst>
    <p:sldId id="694" r:id="rId4"/>
    <p:sldId id="961" r:id="rId5"/>
    <p:sldId id="977" r:id="rId6"/>
    <p:sldId id="978" r:id="rId7"/>
    <p:sldId id="1103" r:id="rId8"/>
    <p:sldId id="1196" r:id="rId9"/>
    <p:sldId id="1198" r:id="rId10"/>
    <p:sldId id="1195" r:id="rId11"/>
    <p:sldId id="1197" r:id="rId12"/>
    <p:sldId id="1199" r:id="rId13"/>
    <p:sldId id="1200" r:id="rId14"/>
    <p:sldId id="1201" r:id="rId15"/>
    <p:sldId id="1149" r:id="rId16"/>
    <p:sldId id="1202" r:id="rId17"/>
    <p:sldId id="1203" r:id="rId18"/>
    <p:sldId id="1204" r:id="rId19"/>
    <p:sldId id="1205" r:id="rId20"/>
    <p:sldId id="1206" r:id="rId21"/>
    <p:sldId id="1207" r:id="rId22"/>
    <p:sldId id="1208" r:id="rId23"/>
    <p:sldId id="1209" r:id="rId24"/>
    <p:sldId id="1210" r:id="rId25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00"/>
    <a:srgbClr val="FFFF99"/>
    <a:srgbClr val="FFFF66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69" d="100"/>
          <a:sy n="169" d="100"/>
        </p:scale>
        <p:origin x="990" y="87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4931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8653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75459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79959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2435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44426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96604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02084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43475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23948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28700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81659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998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46147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5742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05525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11965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380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10. JAVA DB </a:t>
            </a:r>
            <a:r>
              <a:rPr lang="ko-KR" altLang="en-US" sz="2400" dirty="0" smtClean="0"/>
              <a:t>다루기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홍필두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 smtClean="0">
                <a:solidFill>
                  <a:schemeClr val="tx1"/>
                </a:solidFill>
              </a:rPr>
              <a:t>-</a:t>
            </a:r>
            <a:r>
              <a:rPr kumimoji="1" lang="en-US" altLang="ko-KR" dirty="0" smtClean="0">
                <a:solidFill>
                  <a:schemeClr val="tx1"/>
                </a:solidFill>
              </a:rPr>
              <a:t>Java)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781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한글처리</a:t>
            </a:r>
            <a:r>
              <a:rPr lang="en-US" altLang="ko-KR" sz="1600" dirty="0" smtClean="0"/>
              <a:t>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우리나라 것이 아니다 보니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기본이 한글처리</a:t>
            </a:r>
            <a:r>
              <a:rPr lang="en-US" altLang="ko-KR" sz="1200" dirty="0" smtClean="0"/>
              <a:t>(UTF8)</a:t>
            </a:r>
            <a:r>
              <a:rPr lang="ko-KR" altLang="en-US" sz="1200" dirty="0" smtClean="0"/>
              <a:t>가 아니라 </a:t>
            </a:r>
            <a:r>
              <a:rPr lang="en-US" altLang="ko-KR" sz="1200" dirty="0" err="1" smtClean="0"/>
              <a:t>latin</a:t>
            </a:r>
            <a:r>
              <a:rPr lang="ko-KR" altLang="en-US" sz="1200" dirty="0" smtClean="0"/>
              <a:t> 으로 되어있다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46346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 smtClean="0"/>
              <a:t>1) </a:t>
            </a:r>
            <a:r>
              <a:rPr lang="ko-KR" altLang="en-US" sz="1100" b="0" dirty="0" smtClean="0"/>
              <a:t>앞에</a:t>
            </a:r>
            <a:r>
              <a:rPr lang="en-US" altLang="ko-KR" sz="1100" b="0" dirty="0" smtClean="0"/>
              <a:t> </a:t>
            </a:r>
            <a:r>
              <a:rPr lang="ko-KR" altLang="en-US" sz="1100" b="0" dirty="0" smtClean="0"/>
              <a:t>설정 다 하고 그리고 테이블</a:t>
            </a:r>
            <a:r>
              <a:rPr lang="en-US" altLang="ko-KR" sz="1100" b="0" dirty="0" smtClean="0"/>
              <a:t> create </a:t>
            </a:r>
            <a:r>
              <a:rPr lang="ko-KR" altLang="en-US" sz="1100" b="0" dirty="0" smtClean="0"/>
              <a:t>때마다</a:t>
            </a:r>
            <a:r>
              <a:rPr lang="en-US" altLang="ko-KR" sz="1100" b="0" dirty="0" smtClean="0"/>
              <a:t> </a:t>
            </a:r>
            <a:r>
              <a:rPr lang="ko-KR" altLang="en-US" sz="1100" b="0" dirty="0" smtClean="0"/>
              <a:t> </a:t>
            </a:r>
            <a:r>
              <a:rPr lang="en-US" altLang="ko-KR" sz="1100" b="0" dirty="0" err="1" smtClean="0"/>
              <a:t>charaterset</a:t>
            </a:r>
            <a:r>
              <a:rPr lang="ko-KR" altLang="en-US" sz="1100" b="0" dirty="0" smtClean="0"/>
              <a:t>을 지정</a:t>
            </a:r>
            <a:r>
              <a:rPr lang="en-US" altLang="ko-KR" sz="1100" b="0" dirty="0" smtClean="0"/>
              <a:t>.</a:t>
            </a:r>
            <a:endParaRPr lang="ko-KR" altLang="en-US" sz="1100" b="0" dirty="0"/>
          </a:p>
        </p:txBody>
      </p:sp>
      <p:sp>
        <p:nvSpPr>
          <p:cNvPr id="3" name="직사각형 2"/>
          <p:cNvSpPr/>
          <p:nvPr/>
        </p:nvSpPr>
        <p:spPr>
          <a:xfrm>
            <a:off x="919912" y="2172644"/>
            <a:ext cx="6622939" cy="135421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create </a:t>
            </a:r>
            <a:r>
              <a:rPr lang="en-US" altLang="ko-KR" sz="1000" dirty="0"/>
              <a:t>table </a:t>
            </a:r>
            <a:r>
              <a:rPr lang="en-US" altLang="ko-KR" sz="1000" dirty="0" err="1" smtClean="0"/>
              <a:t>examtable</a:t>
            </a:r>
            <a:r>
              <a:rPr lang="en-US" altLang="ko-KR" sz="1000" dirty="0" smtClean="0"/>
              <a:t>(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name </a:t>
            </a:r>
            <a:r>
              <a:rPr lang="en-US" altLang="ko-KR" sz="1000" dirty="0"/>
              <a:t>varchar(20</a:t>
            </a:r>
            <a:r>
              <a:rPr lang="en-US" altLang="ko-KR" sz="1000" dirty="0" smtClean="0"/>
              <a:t>),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</a:t>
            </a:r>
            <a:r>
              <a:rPr lang="en-US" altLang="ko-KR" sz="1000" dirty="0" err="1" smtClean="0"/>
              <a:t>studentid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not null primary </a:t>
            </a:r>
            <a:r>
              <a:rPr lang="en-US" altLang="ko-KR" sz="1000" dirty="0" smtClean="0"/>
              <a:t>key,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</a:t>
            </a:r>
            <a:r>
              <a:rPr lang="en-US" altLang="ko-KR" sz="1000" dirty="0" err="1" smtClean="0"/>
              <a:t>kor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</a:t>
            </a:r>
            <a:r>
              <a:rPr lang="en-US" altLang="ko-KR" sz="1000" dirty="0" err="1" smtClean="0"/>
              <a:t>eng</a:t>
            </a:r>
            <a:r>
              <a:rPr lang="en-US" altLang="ko-KR" sz="1000" dirty="0" smtClean="0"/>
              <a:t>     </a:t>
            </a:r>
            <a:r>
              <a:rPr lang="en-US" altLang="ko-KR" sz="1000" dirty="0" err="1"/>
              <a:t>int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mat     </a:t>
            </a:r>
            <a:r>
              <a:rPr lang="en-US" altLang="ko-KR" sz="1000" dirty="0" err="1"/>
              <a:t>int</a:t>
            </a:r>
            <a:r>
              <a:rPr lang="en-US" altLang="ko-KR" sz="1000" dirty="0" smtClean="0"/>
              <a:t>) </a:t>
            </a:r>
          </a:p>
          <a:p>
            <a:r>
              <a:rPr lang="en-US" altLang="ko-KR" sz="1000" dirty="0" smtClean="0"/>
              <a:t>           DEFAULT </a:t>
            </a:r>
            <a:r>
              <a:rPr lang="en-US" altLang="ko-KR" sz="1000" dirty="0"/>
              <a:t>CHARSET=utf8;</a:t>
            </a:r>
            <a:endParaRPr lang="ko-KR" altLang="en-US" sz="1000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200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Dataset (</a:t>
            </a:r>
            <a:r>
              <a:rPr lang="en-US" altLang="ko-KR" sz="1600" dirty="0" err="1"/>
              <a:t>ResultSet</a:t>
            </a:r>
            <a:r>
              <a:rPr lang="en-US" altLang="ko-KR" sz="1600" dirty="0"/>
              <a:t> , Cursor</a:t>
            </a:r>
            <a:r>
              <a:rPr lang="en-US" altLang="ko-KR" sz="16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개념을 이해하자</a:t>
            </a:r>
            <a:r>
              <a:rPr lang="en-US" altLang="ko-KR" sz="1200" dirty="0" smtClean="0"/>
              <a:t>.</a:t>
            </a:r>
            <a:r>
              <a:rPr lang="en-US" altLang="ko-KR" sz="1200" dirty="0"/>
              <a:t> </a:t>
            </a:r>
            <a:endParaRPr lang="en-US" altLang="ko-KR" sz="1200" dirty="0" smtClean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80948"/>
              </p:ext>
            </p:extLst>
          </p:nvPr>
        </p:nvGraphicFramePr>
        <p:xfrm>
          <a:off x="988118" y="2097088"/>
          <a:ext cx="2879725" cy="1951040"/>
        </p:xfrm>
        <a:graphic>
          <a:graphicData uri="http://schemas.openxmlformats.org/drawingml/2006/table">
            <a:tbl>
              <a:tblPr firstRow="1" bandRow="1"/>
              <a:tblGrid>
                <a:gridCol w="575945"/>
                <a:gridCol w="575945"/>
                <a:gridCol w="575945"/>
                <a:gridCol w="575945"/>
                <a:gridCol w="575945"/>
              </a:tblGrid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  <a:endParaRPr lang="ko-KR" altLang="en-US" sz="1000" b="1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  <a:endParaRPr lang="ko-KR" altLang="en-US" sz="1000" b="1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  <a:endParaRPr lang="ko-KR" altLang="en-US" sz="1000" b="1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  <a:endParaRPr lang="ko-KR" altLang="en-US" sz="1000" b="1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  <a:endParaRPr lang="ko-KR" altLang="en-US" sz="1000" b="1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굴림체" pitchFamily="49" charset="-127"/>
                          <a:ea typeface="굴림체" pitchFamily="49" charset="-127"/>
                        </a:rPr>
                        <a:t>효민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209901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굴림체" pitchFamily="49" charset="-127"/>
                          <a:ea typeface="굴림체" pitchFamily="49" charset="-127"/>
                        </a:rPr>
                        <a:t>보람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209902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굴림체" pitchFamily="49" charset="-127"/>
                          <a:ea typeface="굴림체" pitchFamily="49" charset="-127"/>
                        </a:rPr>
                        <a:t>은정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209903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굴림체" pitchFamily="49" charset="-127"/>
                          <a:ea typeface="굴림체" pitchFamily="49" charset="-127"/>
                        </a:rPr>
                        <a:t>지연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209904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굴림체" pitchFamily="49" charset="-127"/>
                          <a:ea typeface="굴림체" pitchFamily="49" charset="-127"/>
                        </a:rPr>
                        <a:t>소연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209905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80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err="1" smtClean="0">
                          <a:latin typeface="굴림체" pitchFamily="49" charset="-127"/>
                          <a:ea typeface="굴림체" pitchFamily="49" charset="-127"/>
                        </a:rPr>
                        <a:t>큐리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209906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굴림체" pitchFamily="49" charset="-127"/>
                          <a:ea typeface="굴림체" pitchFamily="49" charset="-127"/>
                        </a:rPr>
                        <a:t>화영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209907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50867"/>
              </p:ext>
            </p:extLst>
          </p:nvPr>
        </p:nvGraphicFramePr>
        <p:xfrm>
          <a:off x="5309293" y="2286000"/>
          <a:ext cx="2879725" cy="976312"/>
        </p:xfrm>
        <a:graphic>
          <a:graphicData uri="http://schemas.openxmlformats.org/drawingml/2006/table">
            <a:tbl>
              <a:tblPr firstRow="1" bandRow="1"/>
              <a:tblGrid>
                <a:gridCol w="575945"/>
                <a:gridCol w="575945"/>
                <a:gridCol w="575945"/>
                <a:gridCol w="575945"/>
                <a:gridCol w="575945"/>
              </a:tblGrid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  <a:endParaRPr lang="ko-KR" altLang="en-US" sz="1000" b="1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  <a:endParaRPr lang="ko-KR" altLang="en-US" sz="1000" b="1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  <a:endParaRPr lang="ko-KR" altLang="en-US" sz="1000" b="1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  <a:endParaRPr lang="ko-KR" altLang="en-US" sz="1000" b="1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  <a:endParaRPr lang="ko-KR" altLang="en-US" sz="1000" b="1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굴림체" pitchFamily="49" charset="-127"/>
                          <a:ea typeface="굴림체" pitchFamily="49" charset="-127"/>
                        </a:rPr>
                        <a:t>은정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209903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smtClean="0">
                          <a:latin typeface="굴림체" pitchFamily="49" charset="-127"/>
                          <a:ea typeface="굴림체" pitchFamily="49" charset="-127"/>
                        </a:rPr>
                        <a:t>지연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209904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err="1" smtClean="0">
                          <a:latin typeface="굴림체" pitchFamily="49" charset="-127"/>
                          <a:ea typeface="굴림체" pitchFamily="49" charset="-127"/>
                        </a:rPr>
                        <a:t>큐리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209906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 smtClean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1204018" y="1711325"/>
            <a:ext cx="1244600" cy="3063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Table</a:t>
            </a:r>
            <a:r>
              <a:rPr kumimoji="1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 Data</a:t>
            </a: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5596630" y="1782763"/>
            <a:ext cx="949325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ResultSet</a:t>
            </a:r>
            <a:endParaRPr kumimoji="1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36268" y="2574925"/>
            <a:ext cx="3024187" cy="2159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04918" y="2574925"/>
            <a:ext cx="8921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rSet.Next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476355" y="2574925"/>
            <a:ext cx="0" cy="57626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956993" y="3727450"/>
            <a:ext cx="1662112" cy="900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이름 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rSet.GetString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(1);</a:t>
            </a: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학번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(2);</a:t>
            </a: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국어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(3);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영어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(4);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수학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(5);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956993" y="3654425"/>
            <a:ext cx="172720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30" name="오른쪽 화살표 29"/>
          <p:cNvSpPr/>
          <p:nvPr/>
        </p:nvSpPr>
        <p:spPr>
          <a:xfrm>
            <a:off x="4083743" y="2862263"/>
            <a:ext cx="1081087" cy="647700"/>
          </a:xfrm>
          <a:prstGeom prst="right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TextBox 34"/>
          <p:cNvSpPr txBox="1">
            <a:spLocks noChangeArrowheads="1"/>
          </p:cNvSpPr>
          <p:nvPr/>
        </p:nvSpPr>
        <p:spPr bwMode="auto">
          <a:xfrm>
            <a:off x="3940868" y="2143125"/>
            <a:ext cx="11906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Select * from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examtable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where kor=100;</a:t>
            </a:r>
            <a:endParaRPr kumimoji="1" lang="ko-KR" altLang="en-US" sz="1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31913" y="4806950"/>
            <a:ext cx="6553200" cy="13239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ResultSet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=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stmt.executeQuery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(“select * from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=100;");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while (</a:t>
            </a:r>
            <a:r>
              <a:rPr kumimoji="1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rSet.next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()) {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이름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: </a:t>
            </a:r>
            <a:r>
              <a:rPr kumimoji="1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rSet.GetString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(1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// 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학번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(2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국어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(3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영어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(4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수학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(5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} 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182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Dataset (</a:t>
            </a:r>
            <a:r>
              <a:rPr lang="en-US" altLang="ko-KR" sz="1600" dirty="0" err="1"/>
              <a:t>ResultSet</a:t>
            </a:r>
            <a:r>
              <a:rPr lang="en-US" altLang="ko-KR" sz="1600" dirty="0"/>
              <a:t> , Cursor</a:t>
            </a:r>
            <a:r>
              <a:rPr lang="en-US" altLang="ko-KR" sz="16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프로그램에서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기본 흐름</a:t>
            </a:r>
            <a:endParaRPr lang="en-US" altLang="ko-KR" sz="12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49496" y="2443457"/>
            <a:ext cx="7200900" cy="268628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Class.forName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com.mysql.jdbc.Driver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Connection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DriverManager.getConnection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jdbc:mysql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://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localhost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dbname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                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                              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dbuser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 , 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dbpasswd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Statement stmt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conn.createStatement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ResultSet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stmt.executeQuery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(“select * from table");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while (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rset.next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()) {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결과물 처리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}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4167412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2011434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JDBC </a:t>
            </a:r>
            <a:r>
              <a:rPr lang="ko-KR" altLang="en-US" sz="1600" dirty="0"/>
              <a:t>기본 </a:t>
            </a:r>
            <a:r>
              <a:rPr lang="ko-KR" altLang="en-US" sz="1600" dirty="0" smtClean="0"/>
              <a:t>프로그램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기본 </a:t>
            </a:r>
            <a:r>
              <a:rPr lang="en-US" altLang="ko-KR" sz="1200" dirty="0" err="1" smtClean="0"/>
              <a:t>ResultSet</a:t>
            </a:r>
            <a:r>
              <a:rPr lang="ko-KR" altLang="en-US" sz="1200" dirty="0" smtClean="0"/>
              <a:t>프로그램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 </a:t>
            </a:r>
            <a:r>
              <a:rPr lang="ko-KR" altLang="en-US" sz="1200" dirty="0"/>
              <a:t>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특이 이 프로그램은 </a:t>
            </a:r>
            <a:r>
              <a:rPr lang="ko-KR" altLang="en-US" sz="1200" dirty="0" err="1" smtClean="0"/>
              <a:t>매우매우</a:t>
            </a:r>
            <a:r>
              <a:rPr lang="ko-KR" altLang="en-US" sz="1200" dirty="0" smtClean="0"/>
              <a:t> 중요하니 각 줄마다 무엇을 하는 것인지 깐깐히 설명하시오</a:t>
            </a:r>
            <a:endParaRPr lang="en-US" altLang="ko-KR" sz="12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093" y="990415"/>
            <a:ext cx="6826565" cy="2166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7012" y="3561773"/>
            <a:ext cx="5379165" cy="152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192.168.0.20 : </a:t>
            </a:r>
            <a:r>
              <a:rPr lang="ko-KR" altLang="en-US" dirty="0" smtClean="0"/>
              <a:t>나의 </a:t>
            </a:r>
            <a:r>
              <a:rPr lang="en-US" altLang="ko-KR" dirty="0" err="1" smtClean="0"/>
              <a:t>ubuntu</a:t>
            </a:r>
            <a:r>
              <a:rPr lang="ko-KR" altLang="en-US" dirty="0" smtClean="0"/>
              <a:t>접속주소</a:t>
            </a:r>
            <a:endParaRPr lang="en-US" altLang="ko-KR" dirty="0" smtClean="0"/>
          </a:p>
          <a:p>
            <a:r>
              <a:rPr lang="en-US" altLang="ko-KR" dirty="0" smtClean="0"/>
              <a:t>33060 :3306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포워딩한</a:t>
            </a:r>
            <a:r>
              <a:rPr lang="ko-KR" altLang="en-US" dirty="0" smtClean="0"/>
              <a:t> 주소</a:t>
            </a:r>
            <a:endParaRPr lang="en-US" altLang="ko-KR" dirty="0" smtClean="0"/>
          </a:p>
          <a:p>
            <a:r>
              <a:rPr lang="en-US" altLang="ko-KR" dirty="0" smtClean="0"/>
              <a:t>root :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kopoctc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show databases -&gt; show tables</a:t>
            </a:r>
            <a:r>
              <a:rPr lang="ko-KR" altLang="en-US" dirty="0" smtClean="0"/>
              <a:t>등등으로 바꿔서 실습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68780" y="5217745"/>
            <a:ext cx="377539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외워라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err="1" smtClean="0">
                <a:solidFill>
                  <a:srgbClr val="FF0000"/>
                </a:solidFill>
              </a:rPr>
              <a:t>콘넥션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스테이트먼트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err="1" smtClean="0">
                <a:solidFill>
                  <a:srgbClr val="FF0000"/>
                </a:solidFill>
              </a:rPr>
              <a:t>리절트셋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7311406" y="1453175"/>
            <a:ext cx="550158" cy="31491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5588" y="5983550"/>
            <a:ext cx="636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만일 </a:t>
            </a:r>
            <a:r>
              <a:rPr lang="en-US" altLang="ko-KR" sz="1400" dirty="0" err="1" smtClean="0"/>
              <a:t>dbuser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passwd</a:t>
            </a:r>
            <a:r>
              <a:rPr lang="ko-KR" altLang="en-US" sz="1400" dirty="0" smtClean="0"/>
              <a:t>등을 바꾸면 모든 프로그램에 가서 하나씩 바꿔야 하나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2321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7493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examtable</a:t>
            </a:r>
            <a:r>
              <a:rPr lang="en-US" altLang="ko-KR" sz="1600" dirty="0" smtClean="0"/>
              <a:t> 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테이블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만들기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ResultSet</a:t>
            </a:r>
            <a:r>
              <a:rPr lang="ko-KR" altLang="en-US" sz="1200" dirty="0" smtClean="0"/>
              <a:t>이 </a:t>
            </a:r>
            <a:r>
              <a:rPr lang="ko-KR" altLang="en-US" sz="1200" dirty="0" err="1" smtClean="0"/>
              <a:t>필요없는</a:t>
            </a:r>
            <a:r>
              <a:rPr lang="ko-KR" altLang="en-US" sz="1200" dirty="0" smtClean="0"/>
              <a:t> 경우는 </a:t>
            </a:r>
            <a:r>
              <a:rPr lang="en-US" altLang="ko-KR" sz="1200" dirty="0" smtClean="0"/>
              <a:t>execute </a:t>
            </a:r>
            <a:r>
              <a:rPr lang="ko-KR" altLang="en-US" sz="1200" dirty="0" smtClean="0"/>
              <a:t>함수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executeQuery</a:t>
            </a:r>
            <a:r>
              <a:rPr lang="ko-KR" altLang="en-US" sz="1200" dirty="0" smtClean="0"/>
              <a:t>가 아님</a:t>
            </a:r>
            <a:r>
              <a:rPr lang="en-US" altLang="ko-KR" sz="1200" dirty="0" smtClean="0"/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 </a:t>
            </a:r>
            <a:r>
              <a:rPr lang="ko-KR" altLang="en-US" sz="1200" dirty="0"/>
              <a:t>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특이 이 프로그램은 </a:t>
            </a:r>
            <a:r>
              <a:rPr lang="ko-KR" altLang="en-US" sz="1200" dirty="0" err="1" smtClean="0"/>
              <a:t>매우매우</a:t>
            </a:r>
            <a:r>
              <a:rPr lang="ko-KR" altLang="en-US" sz="1200" dirty="0" smtClean="0"/>
              <a:t> 중요하니 각 줄마다 무엇을 하는 것인지 깐깐히 설명하시오</a:t>
            </a:r>
            <a:endParaRPr lang="en-US" altLang="ko-KR" sz="12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050529" y="5657139"/>
            <a:ext cx="541366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테이블 만들기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지우기등을</a:t>
            </a:r>
            <a:r>
              <a:rPr lang="ko-KR" altLang="en-US" dirty="0" smtClean="0"/>
              <a:t> 프로그램화 하면 편하다</a:t>
            </a:r>
            <a:endParaRPr lang="en-US" altLang="ko-KR" dirty="0" smtClean="0"/>
          </a:p>
          <a:p>
            <a:r>
              <a:rPr lang="en-US" altLang="ko-KR" dirty="0"/>
              <a:t>Open()</a:t>
            </a:r>
            <a:r>
              <a:rPr lang="ko-KR" altLang="en-US" dirty="0"/>
              <a:t>한 만큼 </a:t>
            </a:r>
            <a:r>
              <a:rPr lang="en-US" altLang="ko-KR" dirty="0"/>
              <a:t>close() </a:t>
            </a:r>
            <a:r>
              <a:rPr lang="ko-KR" altLang="en-US" dirty="0" err="1"/>
              <a:t>안하면</a:t>
            </a:r>
            <a:r>
              <a:rPr lang="ko-KR" altLang="en-US" dirty="0"/>
              <a:t> 나중에 프로그램 </a:t>
            </a:r>
            <a:r>
              <a:rPr lang="ko-KR" altLang="en-US" dirty="0" err="1"/>
              <a:t>박살난다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7" y="2916699"/>
            <a:ext cx="8741994" cy="267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45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510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examtable</a:t>
            </a:r>
            <a:r>
              <a:rPr lang="en-US" altLang="ko-KR" sz="1600" dirty="0" smtClean="0"/>
              <a:t> 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테이블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지우기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 </a:t>
            </a:r>
            <a:r>
              <a:rPr lang="ko-KR" altLang="en-US" sz="1200" dirty="0"/>
              <a:t>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특이 이 프로그램은 </a:t>
            </a:r>
            <a:r>
              <a:rPr lang="ko-KR" altLang="en-US" sz="1200" dirty="0" err="1" smtClean="0"/>
              <a:t>매우매우</a:t>
            </a:r>
            <a:r>
              <a:rPr lang="ko-KR" altLang="en-US" sz="1200" dirty="0" smtClean="0"/>
              <a:t> 중요하니 각 줄마다 무엇을 하는 것인지 깐깐히 설명하시오</a:t>
            </a:r>
            <a:endParaRPr lang="en-US" altLang="ko-KR" sz="12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050529" y="5657139"/>
            <a:ext cx="541366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테이블 만들기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지우기등을</a:t>
            </a:r>
            <a:r>
              <a:rPr lang="ko-KR" altLang="en-US" dirty="0" smtClean="0"/>
              <a:t> 프로그램화 하면 편하다</a:t>
            </a:r>
            <a:endParaRPr lang="en-US" altLang="ko-KR" dirty="0" smtClean="0"/>
          </a:p>
          <a:p>
            <a:r>
              <a:rPr lang="en-US" altLang="ko-KR" dirty="0"/>
              <a:t>Open()</a:t>
            </a:r>
            <a:r>
              <a:rPr lang="ko-KR" altLang="en-US" dirty="0"/>
              <a:t>한 만큼 </a:t>
            </a:r>
            <a:r>
              <a:rPr lang="en-US" altLang="ko-KR" dirty="0"/>
              <a:t>close() </a:t>
            </a:r>
            <a:r>
              <a:rPr lang="ko-KR" altLang="en-US" dirty="0" err="1"/>
              <a:t>안하면</a:t>
            </a:r>
            <a:r>
              <a:rPr lang="ko-KR" altLang="en-US" dirty="0"/>
              <a:t> 나중에 프로그램 </a:t>
            </a:r>
            <a:r>
              <a:rPr lang="ko-KR" altLang="en-US" dirty="0" err="1"/>
              <a:t>박살난다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62" y="2503879"/>
            <a:ext cx="9024491" cy="230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76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510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examtable</a:t>
            </a:r>
            <a:r>
              <a:rPr lang="en-US" altLang="ko-KR" sz="1600" dirty="0" smtClean="0"/>
              <a:t> 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테이블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레코드 집어넣기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 </a:t>
            </a:r>
            <a:r>
              <a:rPr lang="ko-KR" altLang="en-US" sz="1200" dirty="0"/>
              <a:t>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특이 이 프로그램은 </a:t>
            </a:r>
            <a:r>
              <a:rPr lang="ko-KR" altLang="en-US" sz="1200" dirty="0" err="1" smtClean="0"/>
              <a:t>매우매우</a:t>
            </a:r>
            <a:r>
              <a:rPr lang="ko-KR" altLang="en-US" sz="1200" dirty="0" smtClean="0"/>
              <a:t> 중요하니 각 줄마다 무엇을 하는 것인지 깐깐히 설명하시오</a:t>
            </a:r>
            <a:endParaRPr lang="en-US" altLang="ko-KR" sz="12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78" y="2458514"/>
            <a:ext cx="9111309" cy="33768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78701" y="5915656"/>
            <a:ext cx="5413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Open()</a:t>
            </a:r>
            <a:r>
              <a:rPr lang="ko-KR" altLang="en-US" dirty="0" smtClean="0"/>
              <a:t>한 만큼 </a:t>
            </a:r>
            <a:r>
              <a:rPr lang="en-US" altLang="ko-KR" dirty="0" smtClean="0"/>
              <a:t>close</a:t>
            </a:r>
            <a:r>
              <a:rPr lang="en-US" altLang="ko-KR" dirty="0"/>
              <a:t>() </a:t>
            </a:r>
            <a:r>
              <a:rPr lang="ko-KR" altLang="en-US" dirty="0" err="1" smtClean="0"/>
              <a:t>안하면</a:t>
            </a:r>
            <a:r>
              <a:rPr lang="ko-KR" altLang="en-US" dirty="0" smtClean="0"/>
              <a:t> </a:t>
            </a:r>
            <a:r>
              <a:rPr lang="ko-KR" altLang="en-US" dirty="0"/>
              <a:t>나중에 프로그램 </a:t>
            </a:r>
            <a:r>
              <a:rPr lang="ko-KR" altLang="en-US" dirty="0" err="1"/>
              <a:t>박살난다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790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510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examtable</a:t>
            </a:r>
            <a:r>
              <a:rPr lang="en-US" altLang="ko-KR" sz="1600" dirty="0" smtClean="0"/>
              <a:t> (4)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테이블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읽기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 </a:t>
            </a:r>
            <a:r>
              <a:rPr lang="ko-KR" altLang="en-US" sz="1200" dirty="0"/>
              <a:t>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특이 이 프로그램은 </a:t>
            </a:r>
            <a:r>
              <a:rPr lang="ko-KR" altLang="en-US" sz="1200" dirty="0" err="1" smtClean="0"/>
              <a:t>매우매우</a:t>
            </a:r>
            <a:r>
              <a:rPr lang="ko-KR" altLang="en-US" sz="1200" dirty="0" smtClean="0"/>
              <a:t> 중요하니 각 줄마다 무엇을 하는 것인지 깐깐히 설명하시오</a:t>
            </a:r>
            <a:endParaRPr lang="en-US" altLang="ko-KR" sz="12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72" y="2413416"/>
            <a:ext cx="9114218" cy="31494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17674" y="5562855"/>
            <a:ext cx="5413661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Open()</a:t>
            </a:r>
            <a:r>
              <a:rPr lang="ko-KR" altLang="en-US" dirty="0"/>
              <a:t>한 만큼 </a:t>
            </a:r>
            <a:r>
              <a:rPr lang="en-US" altLang="ko-KR" dirty="0"/>
              <a:t>close() </a:t>
            </a:r>
            <a:r>
              <a:rPr lang="ko-KR" altLang="en-US" dirty="0" err="1"/>
              <a:t>안하면</a:t>
            </a:r>
            <a:r>
              <a:rPr lang="ko-KR" altLang="en-US" dirty="0"/>
              <a:t> 나중에 프로그램 </a:t>
            </a:r>
            <a:r>
              <a:rPr lang="ko-KR" altLang="en-US" dirty="0" err="1" smtClean="0"/>
              <a:t>박살난다</a:t>
            </a:r>
            <a:endParaRPr lang="en-US" altLang="ko-KR" dirty="0" smtClean="0"/>
          </a:p>
          <a:p>
            <a:r>
              <a:rPr lang="ko-KR" altLang="en-US" dirty="0" err="1" smtClean="0"/>
              <a:t>콘넥션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스테이트먼트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리절트셋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디비디비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535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4306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freewifi</a:t>
            </a:r>
            <a:r>
              <a:rPr lang="en-US" altLang="ko-KR" sz="1600" dirty="0" smtClean="0"/>
              <a:t> 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테이블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만들기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지우기도 만들어 놓자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무료와이파이</a:t>
            </a:r>
            <a:r>
              <a:rPr lang="ko-KR" altLang="en-US" sz="1200" dirty="0" smtClean="0"/>
              <a:t> 정보파일을 보고 해당 </a:t>
            </a:r>
            <a:r>
              <a:rPr lang="ko-KR" altLang="en-US" sz="1200" dirty="0" err="1" smtClean="0"/>
              <a:t>필드명으로</a:t>
            </a:r>
            <a:r>
              <a:rPr lang="ko-KR" altLang="en-US" sz="1200" dirty="0" smtClean="0"/>
              <a:t> 테이블을 만든다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필드명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필드타입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크기등을</a:t>
            </a:r>
            <a:r>
              <a:rPr lang="ko-KR" altLang="en-US" sz="1200" dirty="0" smtClean="0"/>
              <a:t> 잘 구성해 봐라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 </a:t>
            </a:r>
            <a:r>
              <a:rPr lang="ko-KR" altLang="en-US" sz="1200" dirty="0"/>
              <a:t>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53" y="2264918"/>
            <a:ext cx="8255087" cy="40757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581" y="4776451"/>
            <a:ext cx="2206500" cy="110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06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766477" cy="57066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freewifi</a:t>
            </a:r>
            <a:r>
              <a:rPr lang="en-US" altLang="ko-KR" sz="1600" dirty="0" smtClean="0"/>
              <a:t> 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그 파일을 읽고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값을 집어넣어보자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노가다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의미를 알고 잘 만들어야 에러가 없다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</a:t>
            </a:r>
            <a:r>
              <a:rPr lang="en-US" altLang="ko-KR" sz="1200" dirty="0" smtClean="0"/>
              <a:t>1) </a:t>
            </a:r>
            <a:r>
              <a:rPr lang="ko-KR" altLang="en-US" sz="1200" dirty="0" err="1" smtClean="0"/>
              <a:t>현재꺼</a:t>
            </a:r>
            <a:r>
              <a:rPr lang="ko-KR" altLang="en-US" sz="1200" dirty="0" smtClean="0"/>
              <a:t> 그대로 해보기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</a:t>
            </a:r>
            <a:r>
              <a:rPr lang="en-US" altLang="ko-KR" sz="1200" dirty="0" smtClean="0"/>
              <a:t>2) </a:t>
            </a:r>
            <a:r>
              <a:rPr lang="ko-KR" altLang="en-US" sz="1200" dirty="0" smtClean="0"/>
              <a:t>자료를 넣다 보면 에러가 나는 줄이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이에 어떻게 대처했는지 제출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즉 원 자료를 수정하든지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테이블 필드길이를 조정하든지</a:t>
            </a:r>
            <a:r>
              <a:rPr lang="en-US" altLang="ko-KR" sz="1200" dirty="0" smtClean="0"/>
              <a:t>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</a:t>
            </a:r>
            <a:r>
              <a:rPr lang="en-US" altLang="ko-KR" sz="1200" dirty="0" smtClean="0"/>
              <a:t>3) </a:t>
            </a:r>
            <a:r>
              <a:rPr lang="ko-KR" altLang="en-US" sz="1200" dirty="0" smtClean="0"/>
              <a:t>이 프로그램을 돌릴 때마다 중복되어 자료가 들어간다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이를 막기 위하여 복합 </a:t>
            </a:r>
            <a:r>
              <a:rPr lang="ko-KR" altLang="en-US" sz="1200" dirty="0" err="1" smtClean="0"/>
              <a:t>프라이머리키를</a:t>
            </a:r>
            <a:r>
              <a:rPr lang="ko-KR" altLang="en-US" sz="1200" dirty="0" smtClean="0"/>
              <a:t> 구성하고 재 실습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ppt</a:t>
            </a:r>
            <a:r>
              <a:rPr lang="ko-KR" altLang="en-US" sz="1200" dirty="0" smtClean="0"/>
              <a:t>제출</a:t>
            </a:r>
            <a:r>
              <a:rPr lang="en-US" altLang="ko-KR" sz="12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</a:t>
            </a:r>
            <a:r>
              <a:rPr lang="en-US" altLang="ko-KR" sz="1200" dirty="0" smtClean="0"/>
              <a:t>4) </a:t>
            </a:r>
            <a:r>
              <a:rPr lang="ko-KR" altLang="en-US" sz="1200" dirty="0" smtClean="0"/>
              <a:t>테이블의 </a:t>
            </a:r>
            <a:r>
              <a:rPr lang="ko-KR" altLang="en-US" sz="1200" dirty="0" err="1" smtClean="0"/>
              <a:t>설치년월을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Date</a:t>
            </a:r>
            <a:r>
              <a:rPr lang="ko-KR" altLang="en-US" sz="1200" dirty="0" smtClean="0"/>
              <a:t>형태의 필드로 고치고 데이터 </a:t>
            </a:r>
            <a:r>
              <a:rPr lang="ko-KR" altLang="en-US" sz="1200" dirty="0" err="1" smtClean="0"/>
              <a:t>정제후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디비</a:t>
            </a:r>
            <a:r>
              <a:rPr lang="ko-KR" altLang="en-US" sz="1200" dirty="0" smtClean="0"/>
              <a:t> 업로드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 </a:t>
            </a:r>
            <a:r>
              <a:rPr lang="ko-KR" altLang="en-US" sz="1200" dirty="0"/>
              <a:t>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275" y="603042"/>
            <a:ext cx="6071031" cy="58771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34947" y="6063118"/>
            <a:ext cx="29706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데이터 잘 들어갔는지 </a:t>
            </a:r>
            <a:r>
              <a:rPr lang="en-US" altLang="ko-KR" sz="1050" dirty="0" err="1" smtClean="0"/>
              <a:t>mysql</a:t>
            </a:r>
            <a:r>
              <a:rPr lang="en-US" altLang="ko-KR" sz="1050" dirty="0" smtClean="0"/>
              <a:t>&gt;</a:t>
            </a:r>
            <a:r>
              <a:rPr lang="ko-KR" altLang="en-US" sz="1050" dirty="0" smtClean="0"/>
              <a:t>에서 확인해요</a:t>
            </a:r>
            <a:r>
              <a:rPr lang="en-US" altLang="ko-KR" sz="1050" dirty="0" smtClean="0"/>
              <a:t>~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19040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912232" y="864447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10. JAVA DB </a:t>
            </a:r>
            <a:r>
              <a:rPr lang="ko-KR" altLang="en-US" sz="2000" dirty="0"/>
              <a:t>다루기</a:t>
            </a:r>
            <a:endParaRPr lang="en-US" altLang="ko-KR" sz="1200" dirty="0" smtClean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 smtClean="0"/>
              <a:t>데이터베이스 연결 전 작업</a:t>
            </a:r>
            <a:endParaRPr lang="en-US" altLang="ko-KR" sz="1200" dirty="0" smtClean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 smtClean="0"/>
              <a:t>한글처리</a:t>
            </a:r>
            <a:r>
              <a:rPr lang="en-US" altLang="ko-KR" sz="1200" dirty="0" smtClean="0"/>
              <a:t>(UTF-8)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 smtClean="0"/>
              <a:t>Result set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 smtClean="0"/>
              <a:t>JDBC </a:t>
            </a:r>
            <a:r>
              <a:rPr lang="ko-KR" altLang="en-US" sz="1200" dirty="0" smtClean="0"/>
              <a:t>기본 프로그램</a:t>
            </a:r>
            <a:endParaRPr lang="en-US" altLang="ko-KR" sz="1200" dirty="0" smtClean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 err="1" smtClean="0"/>
              <a:t>examtable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 err="1" smtClean="0"/>
              <a:t>Freewifi</a:t>
            </a:r>
            <a:endParaRPr lang="en-US" altLang="ko-KR" sz="1200" dirty="0" smtClean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 smtClean="0"/>
              <a:t>Self-training</a:t>
            </a:r>
          </a:p>
          <a:p>
            <a:pPr>
              <a:spcBef>
                <a:spcPct val="0"/>
              </a:spcBef>
            </a:pP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1745841" cy="57066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freewifi</a:t>
            </a:r>
            <a:r>
              <a:rPr lang="en-US" altLang="ko-KR" sz="1600" dirty="0" smtClean="0"/>
              <a:t> 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Table</a:t>
            </a:r>
            <a:r>
              <a:rPr lang="ko-KR" altLang="en-US" sz="1200" dirty="0" smtClean="0"/>
              <a:t>내용을 읽어보자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</a:t>
            </a:r>
            <a:r>
              <a:rPr lang="en-US" altLang="ko-KR" sz="1200" dirty="0" smtClean="0"/>
              <a:t>1) </a:t>
            </a:r>
            <a:r>
              <a:rPr lang="ko-KR" altLang="en-US" sz="1200" dirty="0" smtClean="0"/>
              <a:t>나와 가까운 곳 찾기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</a:t>
            </a:r>
            <a:r>
              <a:rPr lang="en-US" altLang="ko-KR" sz="1200" dirty="0" smtClean="0"/>
              <a:t>2) </a:t>
            </a:r>
            <a:r>
              <a:rPr lang="ko-KR" altLang="en-US" sz="1200" dirty="0" smtClean="0"/>
              <a:t>전부 보기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</a:t>
            </a:r>
            <a:r>
              <a:rPr lang="en-US" altLang="ko-KR" sz="1200" dirty="0" smtClean="0"/>
              <a:t>3) SKT</a:t>
            </a:r>
            <a:r>
              <a:rPr lang="ko-KR" altLang="en-US" sz="1200" dirty="0" smtClean="0"/>
              <a:t>꺼만 찾기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</a:t>
            </a:r>
            <a:r>
              <a:rPr lang="en-US" altLang="ko-KR" sz="1200" dirty="0" smtClean="0"/>
              <a:t>4) </a:t>
            </a:r>
            <a:r>
              <a:rPr lang="ko-KR" altLang="en-US" sz="1200" dirty="0" err="1" smtClean="0"/>
              <a:t>수원시꺼</a:t>
            </a:r>
            <a:r>
              <a:rPr lang="ko-KR" altLang="en-US" sz="1200" dirty="0" smtClean="0"/>
              <a:t> 찾기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 </a:t>
            </a:r>
            <a:r>
              <a:rPr lang="ko-KR" altLang="en-US" sz="1200" dirty="0"/>
              <a:t>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706462" y="5991027"/>
            <a:ext cx="36920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프로그램 </a:t>
            </a:r>
            <a:r>
              <a:rPr lang="ko-KR" altLang="en-US" sz="1050" dirty="0" err="1" smtClean="0"/>
              <a:t>코딩전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쿼리문을</a:t>
            </a:r>
            <a:r>
              <a:rPr lang="ko-KR" altLang="en-US" sz="1050" dirty="0" smtClean="0"/>
              <a:t> </a:t>
            </a:r>
            <a:r>
              <a:rPr lang="en-US" altLang="ko-KR" sz="1050" dirty="0" err="1" smtClean="0"/>
              <a:t>mysql</a:t>
            </a:r>
            <a:r>
              <a:rPr lang="en-US" altLang="ko-KR" sz="1050" dirty="0" smtClean="0"/>
              <a:t>&gt;</a:t>
            </a:r>
            <a:r>
              <a:rPr lang="ko-KR" altLang="en-US" sz="1050" dirty="0" smtClean="0"/>
              <a:t>에서 확인해보는 습관</a:t>
            </a:r>
            <a:r>
              <a:rPr lang="en-US" altLang="ko-KR" sz="1050" dirty="0" smtClean="0"/>
              <a:t>~</a:t>
            </a:r>
            <a:endParaRPr lang="ko-KR" altLang="en-US" sz="10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623" y="755057"/>
            <a:ext cx="7645182" cy="52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89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Basic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Training 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주차장 등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위치정보가 있는 파일을 가지고 실습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최소 필드가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개 이상일 것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</a:t>
            </a:r>
            <a:r>
              <a:rPr lang="en-US" altLang="ko-KR" sz="1200" dirty="0" smtClean="0"/>
              <a:t>1) table</a:t>
            </a:r>
            <a:r>
              <a:rPr lang="ko-KR" altLang="en-US" sz="1200" dirty="0" smtClean="0"/>
              <a:t>생성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지움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</a:t>
            </a:r>
            <a:r>
              <a:rPr lang="en-US" altLang="ko-KR" sz="1200" dirty="0" smtClean="0"/>
              <a:t>2)</a:t>
            </a:r>
            <a:r>
              <a:rPr lang="ko-KR" altLang="en-US" sz="1200" dirty="0" smtClean="0"/>
              <a:t>파일을 읽어서 </a:t>
            </a:r>
            <a:r>
              <a:rPr lang="en-US" altLang="ko-KR" sz="1200" dirty="0" smtClean="0"/>
              <a:t>table</a:t>
            </a:r>
            <a:r>
              <a:rPr lang="ko-KR" altLang="en-US" sz="1200" dirty="0" smtClean="0"/>
              <a:t>에 집어넣기</a:t>
            </a:r>
            <a:r>
              <a:rPr lang="en-US" altLang="ko-KR" sz="1200" dirty="0" smtClean="0"/>
              <a:t>, P-KEY</a:t>
            </a:r>
            <a:r>
              <a:rPr lang="ko-KR" altLang="en-US" sz="1200" dirty="0" smtClean="0"/>
              <a:t> 잡아주셔요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</a:t>
            </a:r>
            <a:r>
              <a:rPr lang="en-US" altLang="ko-KR" sz="1200" dirty="0" smtClean="0"/>
              <a:t>3) </a:t>
            </a:r>
            <a:r>
              <a:rPr lang="ko-KR" altLang="en-US" sz="1200" dirty="0" smtClean="0"/>
              <a:t>최단거리 등등 조회하는 실습실습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 </a:t>
            </a:r>
            <a:r>
              <a:rPr lang="ko-KR" altLang="en-US" sz="1200" dirty="0"/>
              <a:t>별 </a:t>
            </a:r>
            <a:r>
              <a:rPr lang="ko-KR" altLang="en-US" sz="1200" dirty="0" smtClean="0"/>
              <a:t>하나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★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0182" y="3657999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Basic</a:t>
            </a:r>
            <a:r>
              <a:rPr lang="ko-KR" altLang="en-US" sz="1600" dirty="0"/>
              <a:t> </a:t>
            </a:r>
            <a:r>
              <a:rPr lang="en-US" altLang="ko-KR" sz="1600" dirty="0"/>
              <a:t>Training(2</a:t>
            </a:r>
            <a:r>
              <a:rPr lang="en-US" altLang="ko-KR" sz="16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</a:t>
            </a:r>
            <a:r>
              <a:rPr lang="en-US" altLang="ko-KR" sz="1200" dirty="0" smtClean="0"/>
              <a:t>1) </a:t>
            </a:r>
            <a:r>
              <a:rPr lang="ko-KR" altLang="en-US" sz="1200" dirty="0" smtClean="0"/>
              <a:t>테이블 생성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지움 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학번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국어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영어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수학의 성적테이블을 만들 것</a:t>
            </a:r>
            <a:r>
              <a:rPr lang="en-US" altLang="ko-KR" sz="1200" dirty="0"/>
              <a:t> (P-KEY : </a:t>
            </a:r>
            <a:r>
              <a:rPr lang="ko-KR" altLang="en-US" sz="1200" dirty="0"/>
              <a:t>학번</a:t>
            </a:r>
            <a:r>
              <a:rPr lang="en-US" altLang="ko-KR" sz="1200" dirty="0"/>
              <a:t>)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</a:t>
            </a:r>
            <a:r>
              <a:rPr lang="en-US" altLang="ko-KR" sz="1200" dirty="0" smtClean="0"/>
              <a:t>2) </a:t>
            </a:r>
            <a:r>
              <a:rPr lang="ko-KR" altLang="en-US" sz="1200" dirty="0" smtClean="0"/>
              <a:t>값 입력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테이블 값은 랜덤함수를 이용하여</a:t>
            </a:r>
            <a:r>
              <a:rPr lang="en-US" altLang="ko-KR" sz="1200" dirty="0" smtClean="0"/>
              <a:t>, 1000</a:t>
            </a:r>
            <a:r>
              <a:rPr lang="ko-KR" altLang="en-US" sz="1200" dirty="0" smtClean="0"/>
              <a:t>명의 데이터를 집어 넣을 것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</a:t>
            </a:r>
            <a:r>
              <a:rPr lang="en-US" altLang="ko-KR" sz="1200" dirty="0" smtClean="0"/>
              <a:t>3) </a:t>
            </a:r>
            <a:r>
              <a:rPr lang="ko-KR" altLang="en-US" sz="1200" dirty="0" smtClean="0"/>
              <a:t>페이지당 </a:t>
            </a:r>
            <a:r>
              <a:rPr lang="en-US" altLang="ko-KR" sz="1200" dirty="0" smtClean="0"/>
              <a:t>30</a:t>
            </a:r>
            <a:r>
              <a:rPr lang="ko-KR" altLang="en-US" sz="1200" dirty="0" smtClean="0"/>
              <a:t>명씩 성적집계표 출력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단 개인별 총점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평균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페이지별</a:t>
            </a:r>
            <a:r>
              <a:rPr lang="ko-KR" altLang="en-US" sz="1200" dirty="0" smtClean="0"/>
              <a:t> 총점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평균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누적 총점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평균 은 </a:t>
            </a:r>
            <a:r>
              <a:rPr lang="en-US" altLang="ko-KR" sz="1200" dirty="0" smtClean="0"/>
              <a:t>select </a:t>
            </a:r>
            <a:r>
              <a:rPr lang="ko-KR" altLang="en-US" sz="1200" dirty="0" err="1" smtClean="0"/>
              <a:t>쿼리문에서</a:t>
            </a:r>
            <a:r>
              <a:rPr lang="ko-KR" altLang="en-US" sz="1200" dirty="0" smtClean="0"/>
              <a:t> 처리할 것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 </a:t>
            </a:r>
            <a:r>
              <a:rPr lang="ko-KR" altLang="en-US" sz="1200" dirty="0"/>
              <a:t>별 </a:t>
            </a:r>
            <a:r>
              <a:rPr lang="ko-KR" altLang="en-US" sz="1200" dirty="0" smtClean="0"/>
              <a:t>하나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★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36766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Training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일자별</a:t>
            </a:r>
            <a:r>
              <a:rPr lang="ko-KR" altLang="en-US" sz="1200" dirty="0" smtClean="0"/>
              <a:t> 주가 데이터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</a:t>
            </a:r>
            <a:r>
              <a:rPr lang="en-US" altLang="ko-KR" sz="1200" dirty="0" smtClean="0"/>
              <a:t>1) table</a:t>
            </a:r>
            <a:r>
              <a:rPr lang="ko-KR" altLang="en-US" sz="1200" dirty="0" smtClean="0"/>
              <a:t>생성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지움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단 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단축코드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일자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시가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고가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저가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종가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거래량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거래대금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만으로 테이블 생성</a:t>
            </a:r>
            <a:r>
              <a:rPr lang="en-US" altLang="ko-KR" sz="12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</a:t>
            </a:r>
            <a:r>
              <a:rPr lang="en-US" altLang="ko-KR" sz="1200" dirty="0" smtClean="0"/>
              <a:t>2)</a:t>
            </a:r>
            <a:r>
              <a:rPr lang="ko-KR" altLang="en-US" sz="1200" dirty="0" smtClean="0"/>
              <a:t>파일을 읽어서 </a:t>
            </a:r>
            <a:r>
              <a:rPr lang="en-US" altLang="ko-KR" sz="1200" dirty="0" smtClean="0"/>
              <a:t>table</a:t>
            </a:r>
            <a:r>
              <a:rPr lang="ko-KR" altLang="en-US" sz="1200" dirty="0" smtClean="0"/>
              <a:t>에 집어넣기</a:t>
            </a:r>
            <a:r>
              <a:rPr lang="en-US" altLang="ko-KR" sz="1200" dirty="0" smtClean="0"/>
              <a:t>, P-KEY</a:t>
            </a:r>
            <a:r>
              <a:rPr lang="ko-KR" altLang="en-US" sz="1200" dirty="0" smtClean="0"/>
              <a:t> 잡아주셔요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일자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종목 복합 </a:t>
            </a:r>
            <a:r>
              <a:rPr lang="en-US" altLang="ko-KR" sz="1200" dirty="0" smtClean="0"/>
              <a:t>P-KEY)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</a:t>
            </a:r>
            <a:r>
              <a:rPr lang="en-US" altLang="ko-KR" sz="1200" dirty="0" smtClean="0"/>
              <a:t>3) </a:t>
            </a:r>
            <a:r>
              <a:rPr lang="ko-KR" altLang="en-US" sz="1200" dirty="0" smtClean="0"/>
              <a:t>삼성전자 만 쿼리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특정일자 쿼리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수행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 </a:t>
            </a:r>
            <a:r>
              <a:rPr lang="ko-KR" altLang="en-US" sz="1200" dirty="0"/>
              <a:t>별 </a:t>
            </a:r>
            <a:r>
              <a:rPr lang="ko-KR" altLang="en-US" sz="1200" dirty="0" smtClean="0"/>
              <a:t>하나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★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0182" y="3657999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Advantage(? Basic</a:t>
            </a:r>
            <a:r>
              <a:rPr lang="ko-KR" altLang="en-US" sz="1600" dirty="0" smtClean="0"/>
              <a:t> 같은데</a:t>
            </a:r>
            <a:r>
              <a:rPr lang="en-US" altLang="ko-KR" sz="1600" dirty="0" smtClean="0"/>
              <a:t>) Training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일자별</a:t>
            </a:r>
            <a:r>
              <a:rPr lang="ko-KR" altLang="en-US" sz="1200" dirty="0"/>
              <a:t> 주가 데이터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table</a:t>
            </a:r>
            <a:r>
              <a:rPr lang="ko-KR" altLang="en-US" sz="1200" dirty="0"/>
              <a:t>생성</a:t>
            </a:r>
            <a:r>
              <a:rPr lang="en-US" altLang="ko-KR" sz="1200" dirty="0"/>
              <a:t>,</a:t>
            </a:r>
            <a:r>
              <a:rPr lang="ko-KR" altLang="en-US" sz="1200" dirty="0"/>
              <a:t>지움 </a:t>
            </a:r>
            <a:r>
              <a:rPr lang="en-US" altLang="ko-KR" sz="1200" dirty="0"/>
              <a:t>(</a:t>
            </a:r>
            <a:r>
              <a:rPr lang="ko-KR" altLang="en-US" sz="1200" dirty="0"/>
              <a:t>단 </a:t>
            </a:r>
            <a:r>
              <a:rPr lang="ko-KR" altLang="en-US" sz="1200" dirty="0" smtClean="0"/>
              <a:t>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데이터와 동일 형식으로 테이블 생성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예상</a:t>
            </a:r>
            <a:r>
              <a:rPr lang="en-US" altLang="ko-KR" sz="1200" dirty="0" smtClean="0"/>
              <a:t>ISSUE : DB</a:t>
            </a:r>
            <a:r>
              <a:rPr lang="ko-KR" altLang="en-US" sz="1200" dirty="0" smtClean="0"/>
              <a:t>크기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필드형식등등</a:t>
            </a:r>
            <a:r>
              <a:rPr lang="en-US" altLang="ko-KR" sz="1200" dirty="0" smtClean="0"/>
              <a:t>..)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</a:t>
            </a:r>
            <a:r>
              <a:rPr lang="ko-KR" altLang="en-US" sz="1200" dirty="0"/>
              <a:t>파일을 읽어서 </a:t>
            </a:r>
            <a:r>
              <a:rPr lang="en-US" altLang="ko-KR" sz="1200" dirty="0"/>
              <a:t>table</a:t>
            </a:r>
            <a:r>
              <a:rPr lang="ko-KR" altLang="en-US" sz="1200" dirty="0"/>
              <a:t>에 집어넣기</a:t>
            </a:r>
            <a:r>
              <a:rPr lang="en-US" altLang="ko-KR" sz="1200" dirty="0"/>
              <a:t>, P-KEY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잡아주셔요</a:t>
            </a:r>
            <a:r>
              <a:rPr lang="en-US" altLang="ko-KR" sz="1200" dirty="0"/>
              <a:t>(</a:t>
            </a:r>
            <a:r>
              <a:rPr lang="ko-KR" altLang="en-US" sz="1200" dirty="0"/>
              <a:t>일자</a:t>
            </a:r>
            <a:r>
              <a:rPr lang="en-US" altLang="ko-KR" sz="1200" dirty="0"/>
              <a:t>,</a:t>
            </a:r>
            <a:r>
              <a:rPr lang="ko-KR" altLang="en-US" sz="1200" dirty="0"/>
              <a:t>종목 복합 </a:t>
            </a:r>
            <a:r>
              <a:rPr lang="en-US" altLang="ko-KR" sz="1200" dirty="0"/>
              <a:t>P-KEY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삼성전자 만 쿼리</a:t>
            </a:r>
            <a:r>
              <a:rPr lang="en-US" altLang="ko-KR" sz="1200" dirty="0"/>
              <a:t>, </a:t>
            </a:r>
            <a:r>
              <a:rPr lang="ko-KR" altLang="en-US" sz="1200" dirty="0"/>
              <a:t>특정일자 쿼리</a:t>
            </a:r>
            <a:r>
              <a:rPr lang="en-US" altLang="ko-KR" sz="1200" dirty="0"/>
              <a:t>, </a:t>
            </a:r>
            <a:r>
              <a:rPr lang="ko-KR" altLang="en-US" sz="1200" dirty="0"/>
              <a:t>수행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 </a:t>
            </a:r>
            <a:r>
              <a:rPr lang="ko-KR" altLang="en-US" sz="1200" dirty="0"/>
              <a:t>별 </a:t>
            </a:r>
            <a:r>
              <a:rPr lang="ko-KR" altLang="en-US" sz="1200" dirty="0" smtClean="0"/>
              <a:t>하나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★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507386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강의 </a:t>
            </a:r>
            <a:r>
              <a:rPr lang="ko-KR" altLang="en-US" sz="1800" dirty="0" smtClean="0"/>
              <a:t>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학습목표 제시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JDBC/</a:t>
            </a:r>
            <a:r>
              <a:rPr lang="en-US" altLang="ko-KR" sz="1200" dirty="0" err="1" smtClean="0"/>
              <a:t>DataSet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에 대한 개념을 가지고 프로그래밍을 구현 할 수 있다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데이터베이스를 이용한 </a:t>
            </a:r>
            <a:r>
              <a:rPr lang="en-US" altLang="ko-KR" sz="1200" dirty="0" smtClean="0"/>
              <a:t>Java </a:t>
            </a:r>
            <a:r>
              <a:rPr lang="ko-KR" altLang="en-US" sz="1200" dirty="0" smtClean="0"/>
              <a:t>기반 프로그램을 구현할 수 있다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 전 생각해볼 문제</a:t>
            </a:r>
            <a:endParaRPr lang="en-US" altLang="ko-KR" sz="1600" dirty="0" smtClean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200" dirty="0" smtClean="0"/>
          </a:p>
          <a:p>
            <a:pPr eaLnBrk="1" hangingPunct="1"/>
            <a:r>
              <a:rPr lang="en-US" altLang="ko-KR" sz="1200" dirty="0" smtClean="0"/>
              <a:t>1) JDBC / JNDI</a:t>
            </a:r>
            <a:endParaRPr lang="en-US" altLang="ko-KR" sz="1200" dirty="0"/>
          </a:p>
          <a:p>
            <a:pPr eaLnBrk="1" hangingPunct="1"/>
            <a:r>
              <a:rPr lang="en-US" altLang="ko-KR" sz="1200" dirty="0" smtClean="0"/>
              <a:t>2) JDBC</a:t>
            </a:r>
            <a:r>
              <a:rPr lang="ko-KR" altLang="en-US" sz="1200" dirty="0" smtClean="0"/>
              <a:t>기본 프로그램에 대하여 검색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0303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</a:t>
            </a:r>
            <a:r>
              <a:rPr lang="ko-KR" altLang="en-US" sz="1600" dirty="0" smtClean="0"/>
              <a:t>작업 </a:t>
            </a:r>
            <a:r>
              <a:rPr lang="en-US" altLang="ko-KR" sz="1600" dirty="0" smtClean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Database</a:t>
            </a:r>
            <a:r>
              <a:rPr lang="ko-KR" altLang="en-US" sz="1200" dirty="0"/>
              <a:t>에 </a:t>
            </a:r>
            <a:r>
              <a:rPr lang="ko-KR" altLang="en-US" sz="1200" dirty="0" smtClean="0"/>
              <a:t>프로그램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유틸리티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디벨로퍼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따위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가 연결되기 위한 방법은 다음 세가지가 있다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 smtClean="0"/>
              <a:t>서버 내에서만 연결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): </a:t>
            </a:r>
            <a:r>
              <a:rPr lang="ko-KR" altLang="en-US" sz="1200" dirty="0" smtClean="0"/>
              <a:t>서버내부의 자바클래스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프로그램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mysql,pl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sql</a:t>
            </a:r>
            <a:r>
              <a:rPr lang="ko-KR" altLang="en-US" sz="1200" dirty="0" smtClean="0"/>
              <a:t>등만 연결</a:t>
            </a:r>
            <a:endParaRPr lang="en-US" altLang="ko-KR" sz="1200" dirty="0" smtClean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 smtClean="0"/>
              <a:t>지정된 서버에서만 연결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데이터베이스설정중</a:t>
            </a:r>
            <a:r>
              <a:rPr lang="ko-KR" altLang="en-US" sz="1200" dirty="0" smtClean="0"/>
              <a:t> 어디에다 연결할 대상의 </a:t>
            </a:r>
            <a:r>
              <a:rPr lang="en-US" altLang="ko-KR" sz="1200" dirty="0" smtClean="0"/>
              <a:t>IP</a:t>
            </a:r>
            <a:r>
              <a:rPr lang="ko-KR" altLang="en-US" sz="1200" dirty="0" smtClean="0"/>
              <a:t>등을 기입</a:t>
            </a:r>
            <a:endParaRPr lang="en-US" altLang="ko-KR" sz="1200" dirty="0" smtClean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 smtClean="0"/>
              <a:t>누구나 연결 </a:t>
            </a:r>
            <a:r>
              <a:rPr lang="en-US" altLang="ko-KR" sz="1200" dirty="0" smtClean="0"/>
              <a:t>: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위험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실습은 이렇게 하지만 나중에 </a:t>
            </a:r>
            <a:r>
              <a:rPr lang="ko-KR" altLang="en-US" sz="1200" dirty="0" err="1" smtClean="0"/>
              <a:t>어디가서</a:t>
            </a:r>
            <a:r>
              <a:rPr lang="ko-KR" altLang="en-US" sz="1200" dirty="0" smtClean="0"/>
              <a:t> 이렇게 배웠다고 시스템 관리자에게 이렇게 해달라고 요청하면 한 판 붙는다</a:t>
            </a:r>
            <a:r>
              <a:rPr lang="en-US" altLang="ko-KR" sz="1200" dirty="0" smtClean="0"/>
              <a:t>.)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3951671" y="3152446"/>
            <a:ext cx="3629122" cy="26658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6076296" y="3820222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순서도: 자기 디스크 3"/>
          <p:cNvSpPr/>
          <p:nvPr/>
        </p:nvSpPr>
        <p:spPr bwMode="auto">
          <a:xfrm>
            <a:off x="6493657" y="4051668"/>
            <a:ext cx="349065" cy="489451"/>
          </a:xfrm>
          <a:prstGeom prst="flowChartMagneticDisk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순서도: 연결자 4"/>
          <p:cNvSpPr/>
          <p:nvPr/>
        </p:nvSpPr>
        <p:spPr bwMode="auto">
          <a:xfrm>
            <a:off x="6165460" y="4010717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7374" y="3603000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DB</a:t>
            </a:r>
            <a:r>
              <a:rPr lang="ko-KR" altLang="en-US" sz="1100" dirty="0" smtClean="0"/>
              <a:t>서버 </a:t>
            </a:r>
            <a:r>
              <a:rPr lang="en-US" altLang="ko-KR" sz="1100" dirty="0" smtClean="0"/>
              <a:t>(127.0.0.1)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4263305" y="4674548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1" name="순서도: 연결자 20"/>
          <p:cNvSpPr/>
          <p:nvPr/>
        </p:nvSpPr>
        <p:spPr bwMode="auto">
          <a:xfrm>
            <a:off x="4352469" y="4865043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02598" y="4367091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지정서버 </a:t>
            </a:r>
            <a:endParaRPr lang="en-US" altLang="ko-KR" sz="1000" dirty="0" smtClean="0"/>
          </a:p>
          <a:p>
            <a:r>
              <a:rPr lang="ko-KR" altLang="en-US" sz="1000" dirty="0" smtClean="0"/>
              <a:t>또는 </a:t>
            </a:r>
            <a:r>
              <a:rPr lang="en-US" altLang="ko-KR" sz="1000" dirty="0" smtClean="0"/>
              <a:t>PC (IP)</a:t>
            </a:r>
            <a:endParaRPr lang="ko-KR" altLang="en-US" sz="1000" dirty="0"/>
          </a:p>
        </p:txBody>
      </p:sp>
      <p:cxnSp>
        <p:nvCxnSpPr>
          <p:cNvPr id="12" name="직선 화살표 연결선 11"/>
          <p:cNvCxnSpPr>
            <a:stCxn id="21" idx="6"/>
            <a:endCxn id="4" idx="2"/>
          </p:cNvCxnSpPr>
          <p:nvPr/>
        </p:nvCxnSpPr>
        <p:spPr bwMode="auto">
          <a:xfrm flipV="1">
            <a:off x="4553561" y="4296394"/>
            <a:ext cx="1940096" cy="676847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5" idx="6"/>
            <a:endCxn id="4" idx="2"/>
          </p:cNvCxnSpPr>
          <p:nvPr/>
        </p:nvCxnSpPr>
        <p:spPr bwMode="auto">
          <a:xfrm>
            <a:off x="6366552" y="4118915"/>
            <a:ext cx="127105" cy="1774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모서리가 둥근 직사각형 23"/>
          <p:cNvSpPr/>
          <p:nvPr/>
        </p:nvSpPr>
        <p:spPr bwMode="auto">
          <a:xfrm>
            <a:off x="1513149" y="3741809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602313" y="3932304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87331" y="3564331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개나 소나 </a:t>
            </a:r>
            <a:r>
              <a:rPr lang="en-US" altLang="ko-KR" sz="1000" dirty="0" smtClean="0"/>
              <a:t>( ‘%’ )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>
            <a:stCxn id="25" idx="5"/>
          </p:cNvCxnSpPr>
          <p:nvPr/>
        </p:nvCxnSpPr>
        <p:spPr bwMode="auto">
          <a:xfrm>
            <a:off x="1773956" y="4117010"/>
            <a:ext cx="4643817" cy="21163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25757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18368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</a:t>
            </a:r>
            <a:r>
              <a:rPr lang="ko-KR" altLang="en-US" sz="1600" dirty="0" smtClean="0"/>
              <a:t>작업 </a:t>
            </a:r>
            <a:r>
              <a:rPr lang="en-US" altLang="ko-KR" sz="1600" dirty="0" smtClean="0"/>
              <a:t>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다음순서 대로 할 꺼다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오라클도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같은 원리로 처리해줘야 사용가능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 err="1" smtClean="0"/>
              <a:t>Mysql</a:t>
            </a:r>
            <a:r>
              <a:rPr lang="ko-KR" altLang="en-US" sz="1200" dirty="0" smtClean="0"/>
              <a:t>용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오라클용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JDBC</a:t>
            </a:r>
            <a:r>
              <a:rPr lang="ko-KR" altLang="en-US" sz="1200" dirty="0" smtClean="0"/>
              <a:t>연결 클래스가 있는 자바 </a:t>
            </a:r>
            <a:r>
              <a:rPr lang="en-US" altLang="ko-KR" sz="1200" dirty="0" smtClean="0"/>
              <a:t>jar</a:t>
            </a:r>
            <a:r>
              <a:rPr lang="ko-KR" altLang="en-US" sz="1200" dirty="0" smtClean="0"/>
              <a:t>파일 설치</a:t>
            </a:r>
            <a:endParaRPr lang="en-US" altLang="ko-KR" sz="1200" dirty="0" smtClean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 smtClean="0"/>
              <a:t>DB </a:t>
            </a:r>
            <a:r>
              <a:rPr lang="ko-KR" altLang="en-US" sz="1200" dirty="0" smtClean="0"/>
              <a:t>설정에서 자신의 서버로만 접속하게 되어 있는 설정을 막아버림 </a:t>
            </a:r>
            <a:r>
              <a:rPr lang="en-US" altLang="ko-KR" sz="1200" dirty="0" smtClean="0"/>
              <a:t>: /</a:t>
            </a:r>
            <a:r>
              <a:rPr lang="en-US" altLang="ko-KR" sz="1200" dirty="0" err="1" smtClean="0"/>
              <a:t>etc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mysql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my.cnf</a:t>
            </a:r>
            <a:endParaRPr lang="en-US" altLang="ko-KR" sz="1200" dirty="0" smtClean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 smtClean="0"/>
              <a:t>DBMS</a:t>
            </a:r>
            <a:r>
              <a:rPr lang="ko-KR" altLang="en-US" sz="1200" dirty="0" smtClean="0"/>
              <a:t>에 들어가서 권한을 누구나 접속되게 풀어버림</a:t>
            </a:r>
            <a:endParaRPr lang="en-US" altLang="ko-KR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95246" y="3012797"/>
            <a:ext cx="7372531" cy="2292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100" b="0" dirty="0" err="1" smtClean="0"/>
              <a:t>오라클의</a:t>
            </a:r>
            <a:r>
              <a:rPr lang="en-US" altLang="ko-KR" sz="1100" b="0" dirty="0" smtClean="0"/>
              <a:t> MYSQL </a:t>
            </a:r>
            <a:r>
              <a:rPr lang="ko-KR" altLang="en-US" sz="1100" b="0" dirty="0" smtClean="0"/>
              <a:t>사이트에서 </a:t>
            </a:r>
            <a:r>
              <a:rPr lang="en-US" altLang="ko-KR" sz="1100" b="0" dirty="0" err="1" smtClean="0"/>
              <a:t>mysql</a:t>
            </a:r>
            <a:r>
              <a:rPr lang="en-US" altLang="ko-KR" sz="1100" b="0" dirty="0" smtClean="0"/>
              <a:t> JDBC</a:t>
            </a:r>
            <a:r>
              <a:rPr lang="ko-KR" altLang="en-US" sz="1100" b="0" dirty="0" err="1" smtClean="0"/>
              <a:t>컨넥터</a:t>
            </a:r>
            <a:r>
              <a:rPr lang="ko-KR" altLang="en-US" sz="1100" b="0" dirty="0" smtClean="0"/>
              <a:t> 다운로드 </a:t>
            </a:r>
            <a:r>
              <a:rPr lang="en-US" altLang="ko-KR" sz="1100" b="0" dirty="0" smtClean="0"/>
              <a:t>-&gt; </a:t>
            </a:r>
            <a:r>
              <a:rPr lang="en-US" altLang="ko-KR" sz="1100" dirty="0" smtClean="0"/>
              <a:t>mysql-connector-java-5.1.39-bin.jar</a:t>
            </a:r>
            <a:r>
              <a:rPr lang="ko-KR" altLang="en-US" sz="1100" b="0" dirty="0" smtClean="0"/>
              <a:t> 파일을 </a:t>
            </a:r>
            <a:endParaRPr lang="en-US" altLang="ko-KR" sz="1100" b="0" dirty="0" smtClean="0"/>
          </a:p>
          <a:p>
            <a:r>
              <a:rPr lang="ko-KR" altLang="en-US" sz="1100" b="0" dirty="0" smtClean="0"/>
              <a:t>자바 </a:t>
            </a:r>
            <a:r>
              <a:rPr lang="ko-KR" altLang="en-US" sz="1100" b="0" dirty="0" err="1" smtClean="0"/>
              <a:t>기본디렉토리</a:t>
            </a:r>
            <a:r>
              <a:rPr lang="en-US" altLang="ko-KR" sz="1100" b="0" dirty="0" smtClean="0"/>
              <a:t>\jre1.8.0_91\lib\</a:t>
            </a:r>
            <a:r>
              <a:rPr lang="en-US" altLang="ko-KR" sz="1100" b="0" dirty="0" err="1" smtClean="0"/>
              <a:t>ext</a:t>
            </a:r>
            <a:r>
              <a:rPr lang="en-US" altLang="ko-KR" sz="1100" b="0" dirty="0"/>
              <a:t> </a:t>
            </a:r>
            <a:r>
              <a:rPr lang="ko-KR" altLang="en-US" sz="1100" b="0" dirty="0" smtClean="0"/>
              <a:t>에</a:t>
            </a:r>
            <a:r>
              <a:rPr lang="en-US" altLang="ko-KR" sz="1100" b="0" dirty="0" smtClean="0"/>
              <a:t> </a:t>
            </a:r>
            <a:r>
              <a:rPr lang="ko-KR" altLang="en-US" sz="1100" b="0" dirty="0" smtClean="0"/>
              <a:t>복사 </a:t>
            </a:r>
            <a:r>
              <a:rPr lang="en-US" altLang="ko-KR" sz="1100" b="0" dirty="0" smtClean="0"/>
              <a:t>(</a:t>
            </a:r>
            <a:r>
              <a:rPr lang="ko-KR" altLang="en-US" sz="1100" b="0" dirty="0" smtClean="0"/>
              <a:t>당연히 뒤에 숫자는 버전</a:t>
            </a:r>
            <a:r>
              <a:rPr lang="en-US" altLang="ko-KR" sz="1100" b="0" dirty="0" smtClean="0"/>
              <a:t>..</a:t>
            </a:r>
            <a:r>
              <a:rPr lang="ko-KR" altLang="en-US" sz="1100" b="0" dirty="0" err="1" smtClean="0"/>
              <a:t>업글되면</a:t>
            </a:r>
            <a:r>
              <a:rPr lang="ko-KR" altLang="en-US" sz="1100" b="0" dirty="0" smtClean="0"/>
              <a:t> 바뀌겠지</a:t>
            </a:r>
            <a:r>
              <a:rPr lang="en-US" altLang="ko-KR" sz="1100" b="0" dirty="0" smtClean="0"/>
              <a:t>)</a:t>
            </a:r>
          </a:p>
          <a:p>
            <a:endParaRPr lang="en-US" altLang="ko-KR" sz="1100" b="0" dirty="0"/>
          </a:p>
          <a:p>
            <a:r>
              <a:rPr lang="en-US" altLang="ko-KR" sz="1100" b="0" dirty="0" smtClean="0"/>
              <a:t>2) /</a:t>
            </a:r>
            <a:r>
              <a:rPr lang="en-US" altLang="ko-KR" sz="1100" b="0" dirty="0" err="1" smtClean="0"/>
              <a:t>etc</a:t>
            </a:r>
            <a:r>
              <a:rPr lang="en-US" altLang="ko-KR" sz="1100" b="0" dirty="0" smtClean="0"/>
              <a:t>/</a:t>
            </a:r>
            <a:r>
              <a:rPr lang="en-US" altLang="ko-KR" sz="1100" b="0" dirty="0" err="1" smtClean="0"/>
              <a:t>mysql</a:t>
            </a:r>
            <a:r>
              <a:rPr lang="en-US" altLang="ko-KR" sz="1100" b="0" dirty="0" smtClean="0"/>
              <a:t>/</a:t>
            </a:r>
            <a:r>
              <a:rPr lang="en-US" altLang="ko-KR" sz="1100" b="0" dirty="0" err="1" smtClean="0"/>
              <a:t>mysql.conf.d</a:t>
            </a:r>
            <a:r>
              <a:rPr lang="en-US" altLang="ko-KR" sz="1100" b="0" dirty="0" smtClean="0"/>
              <a:t>/</a:t>
            </a:r>
            <a:r>
              <a:rPr lang="en-US" altLang="ko-KR" sz="1100" b="0" dirty="0" err="1" smtClean="0"/>
              <a:t>mysqld.cnf</a:t>
            </a:r>
            <a:r>
              <a:rPr lang="ko-KR" altLang="en-US" sz="1100" b="0" dirty="0" smtClean="0"/>
              <a:t> 파일에 들어</a:t>
            </a:r>
            <a:r>
              <a:rPr lang="en-US" altLang="ko-KR" sz="1100" b="0" dirty="0" smtClean="0"/>
              <a:t>(vi)</a:t>
            </a:r>
            <a:r>
              <a:rPr lang="ko-KR" altLang="en-US" sz="1100" b="0" dirty="0" smtClean="0"/>
              <a:t>가서 </a:t>
            </a:r>
            <a:r>
              <a:rPr lang="en-US" altLang="ko-KR" sz="1100" b="0" dirty="0" smtClean="0"/>
              <a:t>127.0.0.1</a:t>
            </a:r>
            <a:r>
              <a:rPr lang="ko-KR" altLang="en-US" sz="1100" b="0" dirty="0" smtClean="0"/>
              <a:t>만 연결되게 되어 있는 부분을 </a:t>
            </a:r>
            <a:r>
              <a:rPr lang="en-US" altLang="ko-KR" sz="1100" dirty="0" smtClean="0"/>
              <a:t>#</a:t>
            </a:r>
            <a:r>
              <a:rPr lang="ko-KR" altLang="en-US" sz="1100" b="0" dirty="0" smtClean="0"/>
              <a:t>으로 막아버림</a:t>
            </a:r>
            <a:endParaRPr lang="en-US" altLang="ko-KR" sz="1100" b="0" dirty="0" smtClean="0"/>
          </a:p>
          <a:p>
            <a:endParaRPr lang="en-US" altLang="ko-KR" sz="1100" b="0" dirty="0"/>
          </a:p>
          <a:p>
            <a:r>
              <a:rPr lang="en-US" altLang="ko-KR" sz="1100" b="0" dirty="0" smtClean="0"/>
              <a:t>3) </a:t>
            </a:r>
            <a:r>
              <a:rPr lang="en-US" altLang="ko-KR" sz="1100" b="0" dirty="0" err="1" smtClean="0"/>
              <a:t>Mysql</a:t>
            </a:r>
            <a:r>
              <a:rPr lang="ko-KR" altLang="en-US" sz="1100" b="0" dirty="0" smtClean="0"/>
              <a:t>에 들어가서 </a:t>
            </a:r>
            <a:r>
              <a:rPr lang="en-US" altLang="ko-KR" sz="1100" b="0" dirty="0" smtClean="0"/>
              <a:t>(</a:t>
            </a:r>
            <a:r>
              <a:rPr lang="en-US" altLang="ko-KR" sz="1100" b="0" dirty="0" err="1" smtClean="0"/>
              <a:t>mysql</a:t>
            </a:r>
            <a:r>
              <a:rPr lang="en-US" altLang="ko-KR" sz="1100" b="0" dirty="0" smtClean="0"/>
              <a:t> –</a:t>
            </a:r>
            <a:r>
              <a:rPr lang="en-US" altLang="ko-KR" sz="1100" b="0" dirty="0" err="1" smtClean="0"/>
              <a:t>uroot</a:t>
            </a:r>
            <a:r>
              <a:rPr lang="en-US" altLang="ko-KR" sz="1100" b="0" dirty="0" smtClean="0"/>
              <a:t> –</a:t>
            </a:r>
            <a:r>
              <a:rPr lang="en-US" altLang="ko-KR" sz="1100" b="0" dirty="0" err="1" smtClean="0"/>
              <a:t>pmolra</a:t>
            </a:r>
            <a:r>
              <a:rPr lang="en-US" altLang="ko-KR" sz="1100" b="0" dirty="0" smtClean="0"/>
              <a:t>) </a:t>
            </a:r>
          </a:p>
          <a:p>
            <a:r>
              <a:rPr lang="en-US" altLang="ko-KR" sz="1100" b="0" dirty="0"/>
              <a:t> </a:t>
            </a:r>
            <a:r>
              <a:rPr lang="en-US" altLang="ko-KR" sz="1100" b="0" dirty="0" err="1" smtClean="0"/>
              <a:t>mysql</a:t>
            </a:r>
            <a:r>
              <a:rPr lang="en-US" altLang="ko-KR" sz="1100" b="0" dirty="0" smtClean="0"/>
              <a:t>&gt;</a:t>
            </a:r>
            <a:r>
              <a:rPr lang="en-US" altLang="ko-KR" sz="1100" dirty="0"/>
              <a:t>grant all privileges on *.* to root@10.0.2.2 identified by '</a:t>
            </a:r>
            <a:r>
              <a:rPr lang="en-US" altLang="ko-KR" sz="1100" dirty="0" err="1"/>
              <a:t>kopoctc</a:t>
            </a:r>
            <a:r>
              <a:rPr lang="en-US" altLang="ko-KR" sz="1100" dirty="0"/>
              <a:t>'; 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지정 </a:t>
            </a:r>
            <a:r>
              <a:rPr lang="en-US" altLang="ko-KR" sz="1100" dirty="0" smtClean="0"/>
              <a:t>IP</a:t>
            </a:r>
            <a:r>
              <a:rPr lang="ko-KR" altLang="en-US" sz="1100" dirty="0" smtClean="0"/>
              <a:t>만 붙는 권한</a:t>
            </a:r>
            <a:r>
              <a:rPr lang="en-US" altLang="ko-KR" sz="1100" dirty="0" smtClean="0"/>
              <a:t>) </a:t>
            </a:r>
            <a:endParaRPr lang="ko-KR" altLang="en-US" sz="1100" dirty="0"/>
          </a:p>
          <a:p>
            <a:r>
              <a:rPr lang="en-US" altLang="ko-KR" sz="1100" b="0" dirty="0"/>
              <a:t> 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&gt;</a:t>
            </a:r>
            <a:r>
              <a:rPr lang="en-US" altLang="ko-KR" sz="1100" dirty="0" smtClean="0"/>
              <a:t>grant </a:t>
            </a:r>
            <a:r>
              <a:rPr lang="en-US" altLang="ko-KR" sz="1100" dirty="0"/>
              <a:t>all privileges on *.* to root@'%' identified by '</a:t>
            </a:r>
            <a:r>
              <a:rPr lang="en-US" altLang="ko-KR" sz="1100" dirty="0" err="1"/>
              <a:t>kopoctc</a:t>
            </a:r>
            <a:r>
              <a:rPr lang="en-US" altLang="ko-KR" sz="1100" dirty="0"/>
              <a:t>'; 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누구나 붙는 권한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*.* </a:t>
            </a:r>
            <a:r>
              <a:rPr lang="ko-KR" altLang="en-US" sz="1100" dirty="0" smtClean="0"/>
              <a:t>모든 권한을 줘라  사용자는 </a:t>
            </a:r>
            <a:r>
              <a:rPr lang="en-US" altLang="ko-KR" sz="1100" dirty="0" smtClean="0"/>
              <a:t>DB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root </a:t>
            </a:r>
            <a:r>
              <a:rPr lang="ko-KR" altLang="en-US" sz="1100" dirty="0" smtClean="0"/>
              <a:t>뒤는 패스워드</a:t>
            </a:r>
            <a:r>
              <a:rPr lang="en-US" altLang="ko-KR" sz="1100" dirty="0" smtClean="0"/>
              <a:t>.</a:t>
            </a:r>
            <a:endParaRPr lang="ko-KR" altLang="en-US" sz="1100" dirty="0"/>
          </a:p>
          <a:p>
            <a:endParaRPr lang="ko-KR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4266878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18368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</a:t>
            </a:r>
            <a:r>
              <a:rPr lang="ko-KR" altLang="en-US" sz="1600" dirty="0" smtClean="0"/>
              <a:t>작업 </a:t>
            </a:r>
            <a:r>
              <a:rPr lang="en-US" altLang="ko-KR" sz="1600" dirty="0" smtClean="0"/>
              <a:t>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그리고 </a:t>
            </a:r>
            <a:r>
              <a:rPr lang="en-US" altLang="ko-KR" sz="1200" dirty="0" smtClean="0"/>
              <a:t>virtual box -&gt; port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forwarding </a:t>
            </a:r>
            <a:r>
              <a:rPr lang="ko-KR" altLang="en-US" sz="1200" dirty="0" smtClean="0"/>
              <a:t>해서 쓰자</a:t>
            </a:r>
            <a:r>
              <a:rPr lang="en-US" altLang="ko-KR" sz="1200" dirty="0" smtClean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 err="1" smtClean="0"/>
              <a:t>서버내</a:t>
            </a:r>
            <a:r>
              <a:rPr lang="ko-KR" altLang="en-US" sz="1200" dirty="0" smtClean="0"/>
              <a:t> 기본 포트는 </a:t>
            </a:r>
            <a:r>
              <a:rPr lang="en-US" altLang="ko-KR" sz="1200" dirty="0" smtClean="0"/>
              <a:t>3306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 smtClean="0"/>
              <a:t>자기 환경에 맞도록 알아서 포트 </a:t>
            </a:r>
            <a:r>
              <a:rPr lang="ko-KR" altLang="en-US" sz="1200" dirty="0" err="1" smtClean="0"/>
              <a:t>포워딩</a:t>
            </a: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09" y="2760353"/>
            <a:ext cx="5999585" cy="357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65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한글처리</a:t>
            </a:r>
            <a:r>
              <a:rPr lang="en-US" altLang="ko-KR" sz="1600" dirty="0" smtClean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우리나라 것이 아니다 보니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기본이 한글처리</a:t>
            </a:r>
            <a:r>
              <a:rPr lang="en-US" altLang="ko-KR" sz="1200" dirty="0" smtClean="0"/>
              <a:t>(UTF8)</a:t>
            </a:r>
            <a:r>
              <a:rPr lang="ko-KR" altLang="en-US" sz="1200" dirty="0" smtClean="0"/>
              <a:t>가 아니라 </a:t>
            </a:r>
            <a:r>
              <a:rPr lang="en-US" altLang="ko-KR" sz="1200" dirty="0" err="1" smtClean="0"/>
              <a:t>latin</a:t>
            </a:r>
            <a:r>
              <a:rPr lang="ko-KR" altLang="en-US" sz="1200" dirty="0" smtClean="0"/>
              <a:t> 으로 되어있다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69974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 smtClean="0"/>
              <a:t>1) </a:t>
            </a:r>
            <a:r>
              <a:rPr lang="en-US" altLang="ko-KR" sz="1100" b="0" dirty="0" err="1" smtClean="0"/>
              <a:t>Mysql</a:t>
            </a:r>
            <a:r>
              <a:rPr lang="ko-KR" altLang="en-US" sz="1100" b="0" dirty="0" smtClean="0"/>
              <a:t>에 들어가서 </a:t>
            </a:r>
            <a:r>
              <a:rPr lang="en-US" altLang="ko-KR" sz="1100" b="0" dirty="0" smtClean="0"/>
              <a:t>(</a:t>
            </a:r>
            <a:r>
              <a:rPr lang="en-US" altLang="ko-KR" sz="1100" b="0" dirty="0" err="1" smtClean="0"/>
              <a:t>mysql</a:t>
            </a:r>
            <a:r>
              <a:rPr lang="en-US" altLang="ko-KR" sz="1100" b="0" dirty="0" smtClean="0"/>
              <a:t> –</a:t>
            </a:r>
            <a:r>
              <a:rPr lang="en-US" altLang="ko-KR" sz="1100" b="0" dirty="0" err="1" smtClean="0"/>
              <a:t>uroot</a:t>
            </a:r>
            <a:r>
              <a:rPr lang="en-US" altLang="ko-KR" sz="1100" b="0" dirty="0" smtClean="0"/>
              <a:t> –</a:t>
            </a:r>
            <a:r>
              <a:rPr lang="en-US" altLang="ko-KR" sz="1100" b="0" dirty="0" err="1" smtClean="0"/>
              <a:t>pmolra</a:t>
            </a:r>
            <a:r>
              <a:rPr lang="en-US" altLang="ko-KR" sz="1100" b="0" dirty="0" smtClean="0"/>
              <a:t>),  status</a:t>
            </a:r>
            <a:r>
              <a:rPr lang="ko-KR" altLang="en-US" sz="1100" b="0" dirty="0" smtClean="0"/>
              <a:t> 라고 명령하면 </a:t>
            </a:r>
            <a:r>
              <a:rPr lang="en-US" altLang="ko-KR" sz="1100" b="0" dirty="0" err="1" smtClean="0"/>
              <a:t>charaterset</a:t>
            </a:r>
            <a:r>
              <a:rPr lang="ko-KR" altLang="en-US" sz="1100" b="0" dirty="0" smtClean="0"/>
              <a:t>이 다</a:t>
            </a:r>
            <a:r>
              <a:rPr lang="en-US" altLang="ko-KR" sz="1100" b="0" dirty="0" smtClean="0"/>
              <a:t> utf8</a:t>
            </a:r>
            <a:r>
              <a:rPr lang="ko-KR" altLang="en-US" sz="1100" b="0" dirty="0" smtClean="0"/>
              <a:t>로 나와야 하는데</a:t>
            </a:r>
            <a:r>
              <a:rPr lang="en-US" altLang="ko-KR" sz="1100" b="0" dirty="0" smtClean="0"/>
              <a:t>.</a:t>
            </a:r>
            <a:endParaRPr lang="ko-KR" altLang="en-US" sz="1100" b="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08" y="2288205"/>
            <a:ext cx="5257806" cy="21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68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한글처리</a:t>
            </a:r>
            <a:r>
              <a:rPr lang="en-US" altLang="ko-KR" sz="1600" dirty="0" smtClean="0"/>
              <a:t>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우리나라 것이 아니다 보니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기본이 한글처리</a:t>
            </a:r>
            <a:r>
              <a:rPr lang="en-US" altLang="ko-KR" sz="1200" dirty="0" smtClean="0"/>
              <a:t>(UTF8)</a:t>
            </a:r>
            <a:r>
              <a:rPr lang="ko-KR" altLang="en-US" sz="1200" dirty="0" smtClean="0"/>
              <a:t>가 아니라 </a:t>
            </a:r>
            <a:r>
              <a:rPr lang="en-US" altLang="ko-KR" sz="1200" dirty="0" err="1" smtClean="0"/>
              <a:t>latin</a:t>
            </a:r>
            <a:r>
              <a:rPr lang="ko-KR" altLang="en-US" sz="1200" dirty="0" smtClean="0"/>
              <a:t> 으로 되어있다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3360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 smtClean="0"/>
              <a:t>1) Vi</a:t>
            </a:r>
            <a:r>
              <a:rPr lang="ko-KR" altLang="en-US" sz="1100" b="0" dirty="0" smtClean="0"/>
              <a:t>로 </a:t>
            </a:r>
            <a:r>
              <a:rPr lang="en-US" altLang="ko-KR" sz="1100" b="0" dirty="0" smtClean="0"/>
              <a:t>/</a:t>
            </a:r>
            <a:r>
              <a:rPr lang="en-US" altLang="ko-KR" sz="1100" b="0" dirty="0" err="1" smtClean="0"/>
              <a:t>etc</a:t>
            </a:r>
            <a:r>
              <a:rPr lang="en-US" altLang="ko-KR" sz="1100" b="0" dirty="0" smtClean="0"/>
              <a:t>/</a:t>
            </a:r>
            <a:r>
              <a:rPr lang="en-US" altLang="ko-KR" sz="1100" b="0" dirty="0" err="1" smtClean="0"/>
              <a:t>mysql</a:t>
            </a:r>
            <a:r>
              <a:rPr lang="en-US" altLang="ko-KR" sz="1100" b="0" dirty="0" smtClean="0"/>
              <a:t>/</a:t>
            </a:r>
            <a:r>
              <a:rPr lang="en-US" altLang="ko-KR" sz="1100" b="0" dirty="0" err="1" smtClean="0"/>
              <a:t>my.cnf</a:t>
            </a:r>
            <a:r>
              <a:rPr lang="ko-KR" altLang="en-US" sz="1100" b="0" dirty="0" smtClean="0"/>
              <a:t>파일에 다음을 추가한다</a:t>
            </a:r>
            <a:r>
              <a:rPr lang="en-US" altLang="ko-KR" sz="1100" b="0" dirty="0" smtClean="0"/>
              <a:t>.</a:t>
            </a:r>
            <a:endParaRPr lang="ko-KR" altLang="en-US" sz="1100" b="0" dirty="0"/>
          </a:p>
        </p:txBody>
      </p:sp>
      <p:sp>
        <p:nvSpPr>
          <p:cNvPr id="3" name="직사각형 2"/>
          <p:cNvSpPr/>
          <p:nvPr/>
        </p:nvSpPr>
        <p:spPr>
          <a:xfrm>
            <a:off x="919912" y="2172644"/>
            <a:ext cx="3673883" cy="240065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[client]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default-character-set=utf8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1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[</a:t>
            </a:r>
            <a:r>
              <a:rPr lang="en-US" altLang="ko-KR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mysqld_safe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]</a:t>
            </a:r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default-character-set=utf8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[</a:t>
            </a:r>
            <a:r>
              <a:rPr lang="en-US" altLang="ko-KR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mysqld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init_connect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=SET </a:t>
            </a:r>
            <a:r>
              <a:rPr lang="en-US" altLang="ko-KR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collation_connection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 = utf8_general_ci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init_connect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=SET NAMES utf8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smtClean="0">
                <a:latin typeface="돋움" panose="020B0600000101010101" pitchFamily="50" charset="-127"/>
                <a:ea typeface="돋움" panose="020B0600000101010101" pitchFamily="50" charset="-127"/>
              </a:rPr>
              <a:t>character-set-server=utf8</a:t>
            </a:r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collation-server=utf8_general_ci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[</a:t>
            </a:r>
            <a:r>
              <a:rPr lang="en-US" altLang="ko-KR" sz="1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default-character-set=utf8 </a:t>
            </a:r>
            <a:endParaRPr lang="ko-KR" altLang="en-US" sz="1000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814" y="1866329"/>
            <a:ext cx="3125050" cy="6378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570" y="2567359"/>
            <a:ext cx="3555336" cy="8619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8316" y="3449916"/>
            <a:ext cx="3467843" cy="17428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8316" y="5377989"/>
            <a:ext cx="3768363" cy="57862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19912" y="5035111"/>
            <a:ext cx="2484976" cy="66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 smtClean="0"/>
              <a:t>2) </a:t>
            </a:r>
            <a:r>
              <a:rPr lang="ko-KR" altLang="en-US" sz="1100" b="0" dirty="0" smtClean="0"/>
              <a:t>추가 완료 후</a:t>
            </a:r>
            <a:r>
              <a:rPr lang="en-US" altLang="ko-KR" sz="1100" b="0" dirty="0" smtClean="0"/>
              <a:t> </a:t>
            </a:r>
            <a:r>
              <a:rPr lang="ko-KR" altLang="en-US" sz="1100" b="0" dirty="0" smtClean="0"/>
              <a:t>재 부팅</a:t>
            </a:r>
            <a:endParaRPr lang="en-US" altLang="ko-KR" sz="1100" b="0" dirty="0" smtClean="0"/>
          </a:p>
          <a:p>
            <a:endParaRPr lang="en-US" altLang="ko-KR" sz="1100" b="0" dirty="0"/>
          </a:p>
          <a:p>
            <a:r>
              <a:rPr lang="en-US" altLang="ko-KR" sz="1100" b="0" dirty="0" smtClean="0"/>
              <a:t>3) </a:t>
            </a:r>
            <a:r>
              <a:rPr lang="en-US" altLang="ko-KR" sz="1100" b="0" dirty="0" err="1" smtClean="0"/>
              <a:t>mysql</a:t>
            </a:r>
            <a:r>
              <a:rPr lang="en-US" altLang="ko-KR" sz="1100" b="0" dirty="0" smtClean="0"/>
              <a:t> </a:t>
            </a:r>
            <a:r>
              <a:rPr lang="ko-KR" altLang="en-US" sz="1100" b="0" dirty="0" smtClean="0"/>
              <a:t>에 들어가서 </a:t>
            </a:r>
            <a:r>
              <a:rPr lang="en-US" altLang="ko-KR" sz="1100" b="0" dirty="0" smtClean="0"/>
              <a:t>status </a:t>
            </a:r>
            <a:r>
              <a:rPr lang="ko-KR" altLang="en-US" sz="1100" b="0" dirty="0" smtClean="0"/>
              <a:t>로 확인</a:t>
            </a:r>
            <a:endParaRPr lang="ko-KR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1176724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49276</TotalTime>
  <Words>1520</Words>
  <Application>Microsoft Office PowerPoint</Application>
  <PresentationFormat>A4 용지(210x297mm)</PresentationFormat>
  <Paragraphs>300</Paragraphs>
  <Slides>22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가는각진제목체</vt:lpstr>
      <vt:lpstr>굴림</vt:lpstr>
      <vt:lpstr>굴림체</vt:lpstr>
      <vt:lpstr>Dotum</vt:lpstr>
      <vt:lpstr>Dotum</vt:lpstr>
      <vt:lpstr>맑은 고딕</vt:lpstr>
      <vt:lpstr>Arial</vt:lpstr>
      <vt:lpstr>Wingdings</vt:lpstr>
      <vt:lpstr>1_Default Design</vt:lpstr>
      <vt:lpstr>기본 디자인</vt:lpstr>
      <vt:lpstr>3_Default Design</vt:lpstr>
      <vt:lpstr>10. JAVA DB 다루기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YDKim</cp:lastModifiedBy>
  <cp:revision>3052</cp:revision>
  <cp:lastPrinted>2015-10-28T04:44:44Z</cp:lastPrinted>
  <dcterms:created xsi:type="dcterms:W3CDTF">2003-10-22T07:02:37Z</dcterms:created>
  <dcterms:modified xsi:type="dcterms:W3CDTF">2019-03-10T23:58:23Z</dcterms:modified>
</cp:coreProperties>
</file>