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34"/>
  </p:notesMasterIdLst>
  <p:sldIdLst>
    <p:sldId id="694" r:id="rId4"/>
    <p:sldId id="695" r:id="rId5"/>
    <p:sldId id="275" r:id="rId6"/>
    <p:sldId id="696" r:id="rId7"/>
    <p:sldId id="697" r:id="rId8"/>
    <p:sldId id="698" r:id="rId9"/>
    <p:sldId id="699" r:id="rId10"/>
    <p:sldId id="700" r:id="rId11"/>
    <p:sldId id="701" r:id="rId12"/>
    <p:sldId id="739" r:id="rId13"/>
    <p:sldId id="703" r:id="rId14"/>
    <p:sldId id="702" r:id="rId15"/>
    <p:sldId id="704" r:id="rId16"/>
    <p:sldId id="705" r:id="rId17"/>
    <p:sldId id="706" r:id="rId18"/>
    <p:sldId id="707" r:id="rId19"/>
    <p:sldId id="708" r:id="rId20"/>
    <p:sldId id="709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718" r:id="rId29"/>
    <p:sldId id="717" r:id="rId30"/>
    <p:sldId id="719" r:id="rId31"/>
    <p:sldId id="720" r:id="rId32"/>
    <p:sldId id="721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67" d="100"/>
          <a:sy n="67" d="100"/>
        </p:scale>
        <p:origin x="84" y="109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/>
              <a:t>리눅스 고급 </a:t>
            </a:r>
            <a:r>
              <a:rPr lang="en-US" altLang="ko-KR" sz="2400"/>
              <a:t>2</a:t>
            </a:r>
            <a:r>
              <a:rPr lang="ko-KR" altLang="en-US" sz="2400"/>
              <a:t>강 </a:t>
            </a:r>
            <a:r>
              <a:rPr lang="ko-KR" altLang="en-US" sz="2400" dirty="0"/>
              <a:t>실습과제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fg</a:t>
            </a:r>
            <a:r>
              <a:rPr lang="en-US" altLang="ko-KR" dirty="0"/>
              <a:t> %2</a:t>
            </a:r>
            <a:r>
              <a:rPr lang="ko-KR" altLang="en-US" dirty="0"/>
              <a:t>을 입력하면 작업번호 </a:t>
            </a:r>
            <a:r>
              <a:rPr lang="en-US" altLang="ko-KR" dirty="0"/>
              <a:t>2</a:t>
            </a:r>
            <a:r>
              <a:rPr lang="ko-KR" altLang="en-US" dirty="0"/>
              <a:t>번이 포그라운드로 실행되게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E0D5F95-F193-456E-8464-669162EF5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99" r="65650" b="11875"/>
          <a:stretch/>
        </p:blipFill>
        <p:spPr>
          <a:xfrm>
            <a:off x="1280160" y="1317868"/>
            <a:ext cx="6115644" cy="48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bg</a:t>
            </a:r>
            <a:r>
              <a:rPr lang="en-US" altLang="ko-KR" dirty="0"/>
              <a:t> %1</a:t>
            </a:r>
            <a:r>
              <a:rPr lang="ko-KR" altLang="en-US" dirty="0"/>
              <a:t>을 입력하면 작업번호 </a:t>
            </a:r>
            <a:r>
              <a:rPr lang="en-US" altLang="ko-KR" dirty="0"/>
              <a:t>1</a:t>
            </a:r>
            <a:r>
              <a:rPr lang="ko-KR" altLang="en-US" dirty="0"/>
              <a:t>번이 백그라운드로 실행되게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808756-F928-42D1-B5F0-2A05BF1F4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9" b="53333"/>
          <a:stretch/>
        </p:blipFill>
        <p:spPr>
          <a:xfrm>
            <a:off x="843543" y="1163444"/>
            <a:ext cx="7528932" cy="50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bg</a:t>
            </a:r>
            <a:r>
              <a:rPr lang="en-US" altLang="ko-KR" dirty="0"/>
              <a:t> %2</a:t>
            </a:r>
            <a:r>
              <a:rPr lang="ko-KR" altLang="en-US" dirty="0"/>
              <a:t>을 입력하면 작업번호 </a:t>
            </a:r>
            <a:r>
              <a:rPr lang="en-US" altLang="ko-KR" dirty="0"/>
              <a:t>2</a:t>
            </a:r>
            <a:r>
              <a:rPr lang="ko-KR" altLang="en-US" dirty="0"/>
              <a:t>번이 백그라운드로 실행되게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1A8472C-55F5-4705-807F-3213ADA6B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9" b="53333"/>
          <a:stretch/>
        </p:blipFill>
        <p:spPr>
          <a:xfrm>
            <a:off x="843543" y="1163444"/>
            <a:ext cx="7528932" cy="50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9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jobs</a:t>
            </a:r>
            <a:r>
              <a:rPr lang="ko-KR" altLang="en-US" dirty="0"/>
              <a:t> </a:t>
            </a:r>
            <a:r>
              <a:rPr lang="en-US" altLang="ko-KR" dirty="0"/>
              <a:t>–l</a:t>
            </a:r>
            <a:r>
              <a:rPr lang="ko-KR" altLang="en-US" dirty="0"/>
              <a:t>을 입력하면 </a:t>
            </a:r>
            <a:r>
              <a:rPr lang="en-US" altLang="ko-KR" dirty="0"/>
              <a:t>PID</a:t>
            </a:r>
            <a:r>
              <a:rPr lang="ko-KR" altLang="en-US" dirty="0"/>
              <a:t>까지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8974445-8665-4D13-B9F1-1094BC5D2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41" b="80417"/>
          <a:stretch/>
        </p:blipFill>
        <p:spPr>
          <a:xfrm>
            <a:off x="600654" y="2463048"/>
            <a:ext cx="82067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7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kill</a:t>
            </a:r>
            <a:r>
              <a:rPr lang="ko-KR" altLang="en-US" dirty="0"/>
              <a:t> </a:t>
            </a:r>
            <a:r>
              <a:rPr lang="en-US" altLang="ko-KR" dirty="0"/>
              <a:t>%1</a:t>
            </a:r>
            <a:r>
              <a:rPr lang="ko-KR" altLang="en-US" dirty="0"/>
              <a:t>을 입력하여 작업번호 </a:t>
            </a:r>
            <a:r>
              <a:rPr lang="en-US" altLang="ko-KR" dirty="0"/>
              <a:t>1</a:t>
            </a:r>
            <a:r>
              <a:rPr lang="ko-KR" altLang="en-US" dirty="0"/>
              <a:t>번의 프로세스를 강제로 끝낸다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6738D6E-308E-445D-B7E4-A24D35995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84" b="63958"/>
          <a:stretch/>
        </p:blipFill>
        <p:spPr>
          <a:xfrm>
            <a:off x="672092" y="1781591"/>
            <a:ext cx="8213927" cy="41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한 </a:t>
            </a:r>
            <a:r>
              <a:rPr lang="en-US" altLang="ko-KR" dirty="0"/>
              <a:t>PID</a:t>
            </a:r>
            <a:r>
              <a:rPr lang="ko-KR" altLang="en-US" dirty="0"/>
              <a:t>를 이용하여 </a:t>
            </a:r>
            <a:r>
              <a:rPr lang="en-US" altLang="ko-KR" dirty="0"/>
              <a:t>kill 14640</a:t>
            </a:r>
            <a:r>
              <a:rPr lang="ko-KR" altLang="en-US" dirty="0"/>
              <a:t>을 입력해서 작업번호 </a:t>
            </a:r>
            <a:r>
              <a:rPr lang="en-US" altLang="ko-KR" dirty="0"/>
              <a:t>2</a:t>
            </a:r>
            <a:r>
              <a:rPr lang="ko-KR" altLang="en-US" dirty="0"/>
              <a:t>번의 프로세스를 강제로 끝낸다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A022EC-5C97-41FC-9B83-B9E84ED64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39" b="52917"/>
          <a:stretch/>
        </p:blipFill>
        <p:spPr>
          <a:xfrm>
            <a:off x="1313090" y="1285741"/>
            <a:ext cx="7350850" cy="48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734568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백그라운드로 실행시키려면 </a:t>
            </a:r>
            <a:r>
              <a:rPr lang="en-US" altLang="ko-KR" dirty="0"/>
              <a:t>./a.sh 2&amp;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포그라운드는 </a:t>
            </a:r>
            <a:r>
              <a:rPr lang="en-US" altLang="ko-KR" dirty="0"/>
              <a:t>./a.sh</a:t>
            </a:r>
            <a:r>
              <a:rPr lang="ko-KR" altLang="en-US" dirty="0"/>
              <a:t>이고 백그라운드는 뒤에 작업번호와 </a:t>
            </a:r>
            <a:r>
              <a:rPr lang="en-US" altLang="ko-KR" dirty="0"/>
              <a:t>&amp;</a:t>
            </a:r>
            <a:r>
              <a:rPr lang="ko-KR" altLang="en-US" dirty="0"/>
              <a:t>를 </a:t>
            </a:r>
            <a:r>
              <a:rPr lang="ko-KR" altLang="en-US" dirty="0" err="1"/>
              <a:t>붙힌다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80D2940-6378-4F0E-BDD3-61BA847C6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50" r="46528" b="9594"/>
          <a:stretch/>
        </p:blipFill>
        <p:spPr>
          <a:xfrm>
            <a:off x="1280160" y="1415746"/>
            <a:ext cx="6830019" cy="46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ko-KR" altLang="en-US" dirty="0"/>
              <a:t> 명령으로 현재 실행중인 프로세스를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C6B264C-938E-4B2D-BC0F-6DA88E395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2" r="48393" b="65209"/>
          <a:stretch/>
        </p:blipFill>
        <p:spPr>
          <a:xfrm>
            <a:off x="676621" y="2071415"/>
            <a:ext cx="8552758" cy="30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pstree</a:t>
            </a:r>
            <a:r>
              <a:rPr lang="ko-KR" altLang="en-US" dirty="0"/>
              <a:t>로도 현재 실행중인 프로세스를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AD29E35-CF68-4F53-8C69-80E0B1D23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1" t="34583" r="48238"/>
          <a:stretch/>
        </p:blipFill>
        <p:spPr>
          <a:xfrm>
            <a:off x="1948611" y="1324990"/>
            <a:ext cx="6008778" cy="55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</a:t>
            </a:r>
            <a:r>
              <a:rPr lang="en-US" altLang="ko-KR" dirty="0"/>
              <a:t>b.sh</a:t>
            </a:r>
            <a:r>
              <a:rPr lang="ko-KR" altLang="en-US" dirty="0"/>
              <a:t>로 파일 만들기</a:t>
            </a:r>
            <a:endParaRPr lang="en-US" altLang="ko-KR" dirty="0"/>
          </a:p>
          <a:p>
            <a:r>
              <a:rPr lang="ko-KR" altLang="en-US" dirty="0"/>
              <a:t>파일에 </a:t>
            </a:r>
            <a:r>
              <a:rPr lang="en-US" altLang="ko-KR" dirty="0"/>
              <a:t>date </a:t>
            </a:r>
            <a:r>
              <a:rPr lang="ko-KR" altLang="en-US" dirty="0"/>
              <a:t>입력하기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1B8562C-9F9F-4213-AC4C-C90FFB71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81" b="87708"/>
          <a:stretch/>
        </p:blipFill>
        <p:spPr>
          <a:xfrm>
            <a:off x="765810" y="2528888"/>
            <a:ext cx="7440553" cy="222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3B61CD-5929-4B0D-8E55-B2DA60F8A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13" b="87917"/>
          <a:stretch/>
        </p:blipFill>
        <p:spPr>
          <a:xfrm>
            <a:off x="6040637" y="3776519"/>
            <a:ext cx="3228394" cy="26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a.sh</a:t>
            </a:r>
            <a:r>
              <a:rPr lang="ko-KR" altLang="en-US" dirty="0"/>
              <a:t>로 새로운 파일 생성하기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1BB31A-9389-4C45-B7B7-D1FDB5C0D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02" b="87708"/>
          <a:stretch/>
        </p:blipFill>
        <p:spPr>
          <a:xfrm>
            <a:off x="572080" y="2371725"/>
            <a:ext cx="81967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crontab –e</a:t>
            </a:r>
            <a:r>
              <a:rPr lang="ko-KR" altLang="en-US" dirty="0"/>
              <a:t>를 입력하여 </a:t>
            </a:r>
            <a:r>
              <a:rPr lang="en-US" altLang="ko-KR" dirty="0"/>
              <a:t>crontab </a:t>
            </a:r>
            <a:r>
              <a:rPr lang="ko-KR" altLang="en-US" dirty="0"/>
              <a:t>편집하기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F08C769-FDDA-4DA2-9F9A-53B17136D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4" b="81250"/>
          <a:stretch/>
        </p:blipFill>
        <p:spPr>
          <a:xfrm>
            <a:off x="837246" y="1800225"/>
            <a:ext cx="7936493" cy="35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486" y="713831"/>
            <a:ext cx="8221028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crontab –e</a:t>
            </a:r>
            <a:r>
              <a:rPr lang="ko-KR" altLang="en-US" dirty="0"/>
              <a:t>를 입력하면 뜨는 창의 맨아래에 </a:t>
            </a:r>
            <a:endParaRPr lang="en-US" altLang="ko-KR" dirty="0"/>
          </a:p>
          <a:p>
            <a:r>
              <a:rPr lang="en-US" altLang="ko-KR" dirty="0"/>
              <a:t>*/2 * * * * /home/kopo30/datadir/b.sh &gt;&gt; /home/kopo30/datadir/b_out.log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dirty="0"/>
              <a:t>매 </a:t>
            </a:r>
            <a:r>
              <a:rPr lang="en-US" altLang="ko-KR" dirty="0"/>
              <a:t>2</a:t>
            </a:r>
            <a:r>
              <a:rPr lang="ko-KR" altLang="en-US" dirty="0"/>
              <a:t>분마다 </a:t>
            </a:r>
            <a:r>
              <a:rPr lang="en-US" altLang="ko-KR" dirty="0"/>
              <a:t>b_out.log</a:t>
            </a:r>
            <a:r>
              <a:rPr lang="ko-KR" altLang="en-US" dirty="0"/>
              <a:t>에 내용 덮어써서 추가하기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2981B6F-28DE-4C4D-9CDD-C7F5C4C7B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43" b="37500"/>
          <a:stretch/>
        </p:blipFill>
        <p:spPr>
          <a:xfrm>
            <a:off x="1280160" y="1674533"/>
            <a:ext cx="6685970" cy="51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* * * *</a:t>
            </a:r>
            <a:r>
              <a:rPr lang="ko-KR" altLang="en-US" dirty="0"/>
              <a:t>은 분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요일 순서로 </a:t>
            </a:r>
            <a:endParaRPr lang="en-US" altLang="ko-KR" dirty="0"/>
          </a:p>
          <a:p>
            <a:r>
              <a:rPr lang="ko-KR" altLang="en-US" dirty="0"/>
              <a:t>분은 </a:t>
            </a:r>
            <a:r>
              <a:rPr lang="en-US" altLang="ko-KR" dirty="0"/>
              <a:t>0~59, </a:t>
            </a:r>
            <a:r>
              <a:rPr lang="ko-KR" altLang="en-US" dirty="0"/>
              <a:t>시는 </a:t>
            </a:r>
            <a:r>
              <a:rPr lang="en-US" altLang="ko-KR" dirty="0"/>
              <a:t>0~23, </a:t>
            </a:r>
            <a:r>
              <a:rPr lang="ko-KR" altLang="en-US" dirty="0"/>
              <a:t>일은 </a:t>
            </a:r>
            <a:r>
              <a:rPr lang="en-US" altLang="ko-KR" dirty="0"/>
              <a:t>1~31, </a:t>
            </a:r>
            <a:r>
              <a:rPr lang="ko-KR" altLang="en-US" dirty="0"/>
              <a:t>월은 </a:t>
            </a:r>
            <a:r>
              <a:rPr lang="en-US" altLang="ko-KR" dirty="0"/>
              <a:t>1~12 </a:t>
            </a:r>
            <a:r>
              <a:rPr lang="ko-KR" altLang="en-US" dirty="0"/>
              <a:t>요일은 </a:t>
            </a:r>
            <a:r>
              <a:rPr lang="en-US" altLang="ko-KR" dirty="0"/>
              <a:t>1~7(</a:t>
            </a:r>
            <a:r>
              <a:rPr lang="ko-KR" altLang="en-US" dirty="0"/>
              <a:t>월</a:t>
            </a:r>
            <a:r>
              <a:rPr lang="en-US" altLang="ko-KR" dirty="0"/>
              <a:t>~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여러 값</a:t>
            </a:r>
            <a:r>
              <a:rPr lang="en-US" altLang="ko-KR" dirty="0"/>
              <a:t>	10,30,40 * * * *	</a:t>
            </a:r>
            <a:r>
              <a:rPr lang="ko-KR" altLang="en-US" dirty="0"/>
              <a:t>매 </a:t>
            </a:r>
            <a:r>
              <a:rPr lang="en-US" altLang="ko-KR" dirty="0"/>
              <a:t>10, 30, 50</a:t>
            </a:r>
            <a:r>
              <a:rPr lang="ko-KR" altLang="en-US" dirty="0"/>
              <a:t>분 마다 실행</a:t>
            </a:r>
            <a:endParaRPr lang="en-US" altLang="ko-KR" dirty="0"/>
          </a:p>
          <a:p>
            <a:r>
              <a:rPr lang="ko-KR" altLang="en-US" dirty="0"/>
              <a:t>범위 값</a:t>
            </a:r>
            <a:r>
              <a:rPr lang="en-US" altLang="ko-KR" dirty="0"/>
              <a:t>	0 1-3 * * *	</a:t>
            </a:r>
            <a:r>
              <a:rPr lang="ko-KR" altLang="en-US" dirty="0"/>
              <a:t>매일 </a:t>
            </a:r>
            <a:r>
              <a:rPr lang="en-US" altLang="ko-KR" dirty="0"/>
              <a:t>1~ 3</a:t>
            </a:r>
            <a:r>
              <a:rPr lang="ko-KR" altLang="en-US" dirty="0"/>
              <a:t>시에 진행</a:t>
            </a:r>
            <a:endParaRPr lang="en-US" altLang="ko-KR" dirty="0"/>
          </a:p>
          <a:p>
            <a:r>
              <a:rPr lang="ko-KR" altLang="en-US" dirty="0"/>
              <a:t>시간 간격</a:t>
            </a:r>
            <a:r>
              <a:rPr lang="en-US" altLang="ko-KR" dirty="0"/>
              <a:t>	1 */5 * * *	</a:t>
            </a:r>
            <a:r>
              <a:rPr lang="ko-KR" altLang="en-US" dirty="0"/>
              <a:t>매일 </a:t>
            </a:r>
            <a:r>
              <a:rPr lang="en-US" altLang="ko-KR" dirty="0"/>
              <a:t>5</a:t>
            </a:r>
            <a:r>
              <a:rPr lang="ko-KR" altLang="en-US" dirty="0"/>
              <a:t>시간 간격으로 진행</a:t>
            </a:r>
            <a:endParaRPr lang="en-US" altLang="ko-KR" dirty="0"/>
          </a:p>
          <a:p>
            <a:r>
              <a:rPr lang="ko-KR" altLang="en-US" dirty="0"/>
              <a:t>모든 값</a:t>
            </a:r>
            <a:r>
              <a:rPr lang="en-US" altLang="ko-KR" dirty="0"/>
              <a:t>	* * * * *		</a:t>
            </a:r>
            <a:r>
              <a:rPr lang="ko-KR" altLang="en-US" dirty="0"/>
              <a:t>매 분마다 실행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1866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분마다 </a:t>
            </a:r>
            <a:r>
              <a:rPr lang="en-US" altLang="ko-KR" dirty="0"/>
              <a:t>b_out.log</a:t>
            </a:r>
            <a:r>
              <a:rPr lang="ko-KR" altLang="en-US" dirty="0"/>
              <a:t>에 추가되는 시간 확인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4BCCB1D-9971-48F7-BC50-FC97B09AD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50" b="41250"/>
          <a:stretch/>
        </p:blipFill>
        <p:spPr>
          <a:xfrm>
            <a:off x="2631426" y="1261646"/>
            <a:ext cx="4643148" cy="56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7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ko-KR" altLang="en-US" dirty="0"/>
              <a:t>로 </a:t>
            </a:r>
            <a:r>
              <a:rPr lang="en-US" altLang="ko-KR" dirty="0" err="1"/>
              <a:t>etc</a:t>
            </a:r>
            <a:r>
              <a:rPr lang="ko-KR" altLang="en-US" dirty="0"/>
              <a:t>디렉토리로 이동한 뒤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rc.local</a:t>
            </a:r>
            <a:r>
              <a:rPr lang="ko-KR" altLang="en-US" dirty="0"/>
              <a:t>로 파일을 생성한다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B5137A-8D6E-4A89-8ABD-DF34191D4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83" r="65258" b="60480"/>
          <a:stretch/>
        </p:blipFill>
        <p:spPr>
          <a:xfrm>
            <a:off x="1292450" y="2804496"/>
            <a:ext cx="6793788" cy="7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777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rc.local</a:t>
            </a:r>
            <a:r>
              <a:rPr lang="ko-KR" altLang="en-US" dirty="0"/>
              <a:t>로 모든 권한 부여한다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06DA268-5757-444C-88DC-56C3BAF36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99" b="80498"/>
          <a:stretch/>
        </p:blipFill>
        <p:spPr>
          <a:xfrm>
            <a:off x="983294" y="2226330"/>
            <a:ext cx="7939411" cy="15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/lib/system/system/</a:t>
            </a:r>
            <a:r>
              <a:rPr lang="en-US" altLang="ko-KR" dirty="0" err="1"/>
              <a:t>rc-local.service</a:t>
            </a:r>
            <a:r>
              <a:rPr lang="ko-KR" altLang="en-US" dirty="0"/>
              <a:t>를 입력하여</a:t>
            </a:r>
            <a:endParaRPr lang="en-US" altLang="ko-KR" dirty="0"/>
          </a:p>
          <a:p>
            <a:r>
              <a:rPr lang="ko-KR" altLang="en-US" dirty="0"/>
              <a:t>파일을 편집한다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32D862-BACE-45F5-B7EF-01B777215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8"/>
          <a:stretch/>
        </p:blipFill>
        <p:spPr>
          <a:xfrm>
            <a:off x="504384" y="2604949"/>
            <a:ext cx="8961505" cy="11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47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내에 들어오면 이렇게 뜨는데 맨 아래에</a:t>
            </a:r>
            <a:endParaRPr lang="en-US" altLang="ko-KR" dirty="0"/>
          </a:p>
          <a:p>
            <a:r>
              <a:rPr lang="en-US" altLang="ko-KR" dirty="0"/>
              <a:t>[Install]</a:t>
            </a:r>
          </a:p>
          <a:p>
            <a:r>
              <a:rPr lang="en-US" altLang="ko-KR" dirty="0" err="1"/>
              <a:t>WantedBy</a:t>
            </a:r>
            <a:r>
              <a:rPr lang="en-US" altLang="ko-KR" dirty="0"/>
              <a:t>=multi-</a:t>
            </a:r>
            <a:r>
              <a:rPr lang="en-US" altLang="ko-KR" dirty="0" err="1"/>
              <a:t>user.target</a:t>
            </a:r>
            <a:r>
              <a:rPr lang="ko-KR" altLang="en-US" dirty="0"/>
              <a:t>이라고 입력하고 </a:t>
            </a:r>
            <a:r>
              <a:rPr lang="ko-KR" altLang="en-US" dirty="0" err="1"/>
              <a:t>저장후</a:t>
            </a:r>
            <a:r>
              <a:rPr lang="ko-KR" altLang="en-US" dirty="0"/>
              <a:t> 종료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BC68C6-9316-4DFE-A75D-D10CDE55C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23" b="39583"/>
          <a:stretch/>
        </p:blipFill>
        <p:spPr>
          <a:xfrm>
            <a:off x="1194369" y="1754375"/>
            <a:ext cx="7197156" cy="51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4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CE15B9-7672-4B1B-A653-75B2DC0B4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26" b="58273"/>
          <a:stretch/>
        </p:blipFill>
        <p:spPr>
          <a:xfrm>
            <a:off x="27425" y="1274231"/>
            <a:ext cx="5601232" cy="223398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3B6268C-9D7E-4D84-8BD3-C5567B162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26" b="52135"/>
          <a:stretch/>
        </p:blipFill>
        <p:spPr>
          <a:xfrm>
            <a:off x="3614472" y="3508218"/>
            <a:ext cx="5601231" cy="2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47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rc-local.servic</a:t>
            </a:r>
            <a:r>
              <a:rPr lang="ko-KR" altLang="en-US" dirty="0"/>
              <a:t>를 입력하여 </a:t>
            </a:r>
            <a:r>
              <a:rPr lang="en-US" altLang="ko-KR" dirty="0"/>
              <a:t>active</a:t>
            </a:r>
            <a:r>
              <a:rPr lang="ko-KR" altLang="en-US" dirty="0"/>
              <a:t>로 잘 나오는지 확인한다</a:t>
            </a:r>
            <a:r>
              <a:rPr lang="en-US" altLang="ko-KR" dirty="0"/>
              <a:t>. </a:t>
            </a:r>
            <a:r>
              <a:rPr lang="ko-KR" altLang="en-US" dirty="0"/>
              <a:t>위에는 실패사례로 </a:t>
            </a:r>
            <a:r>
              <a:rPr lang="en-US" altLang="ko-KR" dirty="0"/>
              <a:t>inactive</a:t>
            </a:r>
            <a:r>
              <a:rPr lang="ko-KR" altLang="en-US" dirty="0"/>
              <a:t>가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57D1155-E857-44B4-832E-28C5407E8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4" b="16118"/>
          <a:stretch/>
        </p:blipFill>
        <p:spPr>
          <a:xfrm>
            <a:off x="259078" y="3545657"/>
            <a:ext cx="9646922" cy="30861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18F96B-4BD8-4B81-BABB-224DCEBE97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7" r="25711"/>
          <a:stretch/>
        </p:blipFill>
        <p:spPr>
          <a:xfrm>
            <a:off x="76462" y="1481692"/>
            <a:ext cx="8782069" cy="18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8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내용을 날짜가 계속해서 찍히도록 반복문으로 돌리기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EA45E85-2479-44C7-B458-F17CFE6E0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5" b="76667"/>
          <a:stretch/>
        </p:blipFill>
        <p:spPr>
          <a:xfrm>
            <a:off x="1852902" y="1428750"/>
            <a:ext cx="6200195" cy="451042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62095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reboot</a:t>
            </a:r>
            <a:r>
              <a:rPr lang="ko-KR" altLang="en-US" dirty="0"/>
              <a:t>로 재부팅 한 뒤에</a:t>
            </a:r>
            <a:endParaRPr lang="en-US" altLang="ko-KR" dirty="0"/>
          </a:p>
          <a:p>
            <a:r>
              <a:rPr lang="en-US" altLang="ko-KR" dirty="0"/>
              <a:t>home </a:t>
            </a:r>
            <a:r>
              <a:rPr lang="ko-KR" altLang="en-US" dirty="0"/>
              <a:t>디렉토리로 이동해서</a:t>
            </a:r>
            <a:endParaRPr lang="en-US" altLang="ko-KR" dirty="0"/>
          </a:p>
          <a:p>
            <a:r>
              <a:rPr lang="en-US" altLang="ko-KR" dirty="0"/>
              <a:t>cat boot.log</a:t>
            </a:r>
            <a:r>
              <a:rPr lang="ko-KR" altLang="en-US" dirty="0"/>
              <a:t>로 확인하면 정상적으로 날짜와 시간이 출력되는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4A365F1-FAED-434D-80E6-EF11DB5DF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70"/>
          <a:stretch/>
        </p:blipFill>
        <p:spPr>
          <a:xfrm>
            <a:off x="590110" y="2415145"/>
            <a:ext cx="8625430" cy="19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작성한 파일을 실행할 수 있도록 실행권한 넘겨주기</a:t>
            </a:r>
            <a:endParaRPr lang="en-US" altLang="ko-KR" dirty="0"/>
          </a:p>
          <a:p>
            <a:r>
              <a:rPr lang="en-US" altLang="ko-KR" dirty="0" err="1"/>
              <a:t>chmod</a:t>
            </a:r>
            <a:r>
              <a:rPr lang="en-US" altLang="ko-KR" dirty="0"/>
              <a:t> 777 a.sh</a:t>
            </a:r>
            <a:r>
              <a:rPr lang="ko-KR" altLang="en-US" dirty="0"/>
              <a:t>로 실행권한 부여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650E374-E077-4D72-8223-D40EA5B33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5" b="87917"/>
          <a:stretch/>
        </p:blipFill>
        <p:spPr>
          <a:xfrm>
            <a:off x="785507" y="2393156"/>
            <a:ext cx="7856677" cy="20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./a.sh</a:t>
            </a:r>
            <a:r>
              <a:rPr lang="ko-KR" altLang="en-US" dirty="0"/>
              <a:t>로 파일 실행하기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8667CF-23CA-4AEE-B23C-F36C6894C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72" b="60625"/>
          <a:stretch/>
        </p:blipFill>
        <p:spPr>
          <a:xfrm>
            <a:off x="1654665" y="1163444"/>
            <a:ext cx="6000169" cy="52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파일이 포그라운드로 실행 중일 때는 무엇을 입력하던 입력을 받지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5908FD4-63FB-425E-BAB1-666500F54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8" b="50000"/>
          <a:stretch/>
        </p:blipFill>
        <p:spPr>
          <a:xfrm>
            <a:off x="2600906" y="1471612"/>
            <a:ext cx="4071357" cy="45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0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만약 실행중인 파일을 백그라운드로 돌리려면 컨트롤 </a:t>
            </a:r>
            <a:r>
              <a:rPr lang="en-US" altLang="ko-KR" dirty="0"/>
              <a:t>z</a:t>
            </a:r>
            <a:r>
              <a:rPr lang="ko-KR" altLang="en-US" dirty="0"/>
              <a:t>를 통해 파일을 중지 </a:t>
            </a:r>
            <a:r>
              <a:rPr lang="ko-KR" altLang="en-US" dirty="0" err="1"/>
              <a:t>시킨후</a:t>
            </a:r>
            <a:r>
              <a:rPr lang="ko-KR" altLang="en-US" dirty="0"/>
              <a:t> 백그라운드로 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082AD96-2439-4917-AFAE-ACC84949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27" b="40208"/>
          <a:stretch/>
        </p:blipFill>
        <p:spPr>
          <a:xfrm>
            <a:off x="5319003" y="1006490"/>
            <a:ext cx="3983414" cy="52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jobs</a:t>
            </a:r>
            <a:r>
              <a:rPr lang="ko-KR" altLang="en-US" dirty="0"/>
              <a:t>로 현재 실행중인 작업을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1504553-DAB8-46E1-8AC3-D9A6C8EE9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99" r="65650" b="11875"/>
          <a:stretch/>
        </p:blipFill>
        <p:spPr>
          <a:xfrm>
            <a:off x="1280160" y="1317868"/>
            <a:ext cx="6115644" cy="48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fg</a:t>
            </a:r>
            <a:r>
              <a:rPr lang="en-US" altLang="ko-KR" dirty="0"/>
              <a:t> %1</a:t>
            </a:r>
            <a:r>
              <a:rPr lang="ko-KR" altLang="en-US" dirty="0"/>
              <a:t>을 입력하면 작업번호 </a:t>
            </a:r>
            <a:r>
              <a:rPr lang="en-US" altLang="ko-KR" dirty="0"/>
              <a:t>1</a:t>
            </a:r>
            <a:r>
              <a:rPr lang="ko-KR" altLang="en-US" dirty="0"/>
              <a:t>번이 포그라운드로 실행되게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E0D5F95-F193-456E-8464-669162EF5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99" r="65650" b="11875"/>
          <a:stretch/>
        </p:blipFill>
        <p:spPr>
          <a:xfrm>
            <a:off x="1280160" y="1317868"/>
            <a:ext cx="6115644" cy="48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99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45887</TotalTime>
  <Words>529</Words>
  <Application>Microsoft Office PowerPoint</Application>
  <PresentationFormat>A4 용지(210x297mm)</PresentationFormat>
  <Paragraphs>77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고급 2강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이동현</cp:lastModifiedBy>
  <cp:revision>2840</cp:revision>
  <cp:lastPrinted>2015-10-28T04:44:44Z</cp:lastPrinted>
  <dcterms:created xsi:type="dcterms:W3CDTF">2003-10-22T07:02:37Z</dcterms:created>
  <dcterms:modified xsi:type="dcterms:W3CDTF">2021-04-05T08:41:08Z</dcterms:modified>
</cp:coreProperties>
</file>