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34"/>
  </p:notesMasterIdLst>
  <p:sldIdLst>
    <p:sldId id="694" r:id="rId4"/>
    <p:sldId id="275" r:id="rId5"/>
    <p:sldId id="695" r:id="rId6"/>
    <p:sldId id="739" r:id="rId7"/>
    <p:sldId id="696" r:id="rId8"/>
    <p:sldId id="697" r:id="rId9"/>
    <p:sldId id="698" r:id="rId10"/>
    <p:sldId id="740" r:id="rId11"/>
    <p:sldId id="699" r:id="rId12"/>
    <p:sldId id="700" r:id="rId13"/>
    <p:sldId id="701" r:id="rId14"/>
    <p:sldId id="702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3" r:id="rId26"/>
    <p:sldId id="714" r:id="rId27"/>
    <p:sldId id="715" r:id="rId28"/>
    <p:sldId id="716" r:id="rId29"/>
    <p:sldId id="717" r:id="rId30"/>
    <p:sldId id="718" r:id="rId31"/>
    <p:sldId id="719" r:id="rId32"/>
    <p:sldId id="720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67" d="100"/>
          <a:sy n="67" d="100"/>
        </p:scale>
        <p:origin x="84" y="109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/>
              <a:t>리눅스 고급 </a:t>
            </a:r>
            <a:r>
              <a:rPr lang="en-US" altLang="ko-KR" sz="2400"/>
              <a:t>3</a:t>
            </a:r>
            <a:r>
              <a:rPr lang="ko-KR" altLang="en-US" sz="2400" dirty="0"/>
              <a:t>강 실습과제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/ -name ls</a:t>
            </a:r>
            <a:r>
              <a:rPr lang="ko-KR" altLang="en-US" dirty="0"/>
              <a:t>로 </a:t>
            </a:r>
            <a:r>
              <a:rPr lang="en-US" altLang="ko-KR" dirty="0"/>
              <a:t>ls </a:t>
            </a:r>
            <a:r>
              <a:rPr lang="ko-KR" altLang="en-US" dirty="0"/>
              <a:t>명령어가 위치한 곳을 알아낸 뒤에 </a:t>
            </a:r>
            <a:r>
              <a:rPr lang="en-US" altLang="ko-KR" dirty="0"/>
              <a:t>my.sh</a:t>
            </a:r>
            <a:r>
              <a:rPr lang="ko-KR" altLang="en-US" dirty="0"/>
              <a:t>에 </a:t>
            </a:r>
            <a:r>
              <a:rPr lang="en-US" altLang="ko-KR" dirty="0"/>
              <a:t>PATH</a:t>
            </a:r>
            <a:r>
              <a:rPr lang="ko-KR" altLang="en-US" dirty="0"/>
              <a:t>를 적어주어야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893D948-124B-4E68-A377-974A82F5F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" y="2165215"/>
            <a:ext cx="4996303" cy="315953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CAAC222-61C1-408C-84BA-55B34B6B1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98" y="2165215"/>
            <a:ext cx="4996302" cy="31595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26445D-3ED5-4A77-9FA8-E78E1BDA0BAF}"/>
              </a:ext>
            </a:extLst>
          </p:cNvPr>
          <p:cNvSpPr/>
          <p:nvPr/>
        </p:nvSpPr>
        <p:spPr>
          <a:xfrm>
            <a:off x="4909698" y="2524125"/>
            <a:ext cx="748152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517B7-7B7D-4063-8F52-1E75E6C5181E}"/>
              </a:ext>
            </a:extLst>
          </p:cNvPr>
          <p:cNvSpPr/>
          <p:nvPr/>
        </p:nvSpPr>
        <p:spPr>
          <a:xfrm>
            <a:off x="1543050" y="2524125"/>
            <a:ext cx="1047750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my.sh</a:t>
            </a:r>
            <a:r>
              <a:rPr lang="ko-KR" altLang="en-US" dirty="0"/>
              <a:t>로 </a:t>
            </a:r>
            <a:r>
              <a:rPr lang="en-US" altLang="ko-KR" dirty="0"/>
              <a:t>ls</a:t>
            </a:r>
            <a:r>
              <a:rPr lang="ko-KR" altLang="en-US" dirty="0"/>
              <a:t>를 실행 할 수 있게 경로를 지정해주고 다시 </a:t>
            </a:r>
            <a:r>
              <a:rPr lang="en-US" altLang="ko-KR" dirty="0" err="1"/>
              <a:t>sh</a:t>
            </a:r>
            <a:r>
              <a:rPr lang="en-US" altLang="ko-KR" dirty="0"/>
              <a:t> my2.sh</a:t>
            </a:r>
            <a:r>
              <a:rPr lang="ko-KR" altLang="en-US" dirty="0"/>
              <a:t>로 실행하면 잘 작동되는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7BC4E0EA-B122-41B5-95D1-83BBB4794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1" b="71528"/>
          <a:stretch/>
        </p:blipFill>
        <p:spPr>
          <a:xfrm>
            <a:off x="328173" y="2395121"/>
            <a:ext cx="1621410" cy="113375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C98E368-B0A8-4A6F-90D1-237A98353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1" y="1892973"/>
            <a:ext cx="5524495" cy="34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ifconfig</a:t>
            </a:r>
            <a:r>
              <a:rPr lang="ko-KR" altLang="en-US" dirty="0"/>
              <a:t>로 현재 </a:t>
            </a:r>
            <a:r>
              <a:rPr lang="en-US" altLang="ko-KR" dirty="0"/>
              <a:t>enp0s3</a:t>
            </a:r>
            <a:r>
              <a:rPr lang="ko-KR" altLang="en-US" dirty="0"/>
              <a:t>의 내용을 확인한 뒤</a:t>
            </a:r>
            <a:endParaRPr lang="en-US" altLang="ko-KR" dirty="0"/>
          </a:p>
          <a:p>
            <a:r>
              <a:rPr lang="en-US" altLang="ko-KR" dirty="0"/>
              <a:t>ifconfig enp0s3 &gt; </a:t>
            </a:r>
            <a:r>
              <a:rPr lang="en-US" altLang="ko-KR" dirty="0" err="1"/>
              <a:t>myfile</a:t>
            </a:r>
            <a:r>
              <a:rPr lang="ko-KR" altLang="en-US" dirty="0"/>
              <a:t>로 </a:t>
            </a:r>
            <a:r>
              <a:rPr lang="en-US" altLang="ko-KR" dirty="0"/>
              <a:t>enp0s3</a:t>
            </a:r>
            <a:r>
              <a:rPr lang="ko-KR" altLang="en-US" dirty="0"/>
              <a:t>의 내용을 </a:t>
            </a:r>
            <a:r>
              <a:rPr lang="en-US" altLang="ko-KR" dirty="0" err="1"/>
              <a:t>myfile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cat </a:t>
            </a:r>
            <a:r>
              <a:rPr lang="en-US" altLang="ko-KR" dirty="0" err="1"/>
              <a:t>myfile</a:t>
            </a:r>
            <a:r>
              <a:rPr lang="ko-KR" altLang="en-US" dirty="0"/>
              <a:t>로 내용이 잘 저장된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014269C-E7B6-47D6-9539-4A92AEC8C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43" b="82053"/>
          <a:stretch/>
        </p:blipFill>
        <p:spPr>
          <a:xfrm>
            <a:off x="4953000" y="2371453"/>
            <a:ext cx="3958077" cy="714653"/>
          </a:xfrm>
          <a:prstGeom prst="rect">
            <a:avLst/>
          </a:prstGeom>
        </p:spPr>
      </p:pic>
      <p:pic>
        <p:nvPicPr>
          <p:cNvPr id="9" name="그림 8" descr="텍스트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3AD242B-398E-4D6B-A481-2A02AED87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3"/>
          <a:stretch/>
        </p:blipFill>
        <p:spPr>
          <a:xfrm>
            <a:off x="323850" y="2056999"/>
            <a:ext cx="4352925" cy="345821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C7F6B14-A2D3-49FE-B94E-49B8A3779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3" b="43302"/>
          <a:stretch/>
        </p:blipFill>
        <p:spPr>
          <a:xfrm>
            <a:off x="4953000" y="3429000"/>
            <a:ext cx="4517474" cy="17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9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ifconfig</a:t>
            </a:r>
            <a:r>
              <a:rPr lang="ko-KR" altLang="en-US" dirty="0"/>
              <a:t> </a:t>
            </a:r>
            <a:r>
              <a:rPr lang="en-US" altLang="ko-KR" dirty="0"/>
              <a:t>enp0s3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 err="1"/>
              <a:t>myfile</a:t>
            </a:r>
            <a:r>
              <a:rPr lang="ko-KR" altLang="en-US" dirty="0"/>
              <a:t>로 현재 파일 뒤로 계속해서 첨부기록을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cat </a:t>
            </a:r>
            <a:r>
              <a:rPr lang="en-US" altLang="ko-KR" dirty="0" err="1"/>
              <a:t>myfile</a:t>
            </a:r>
            <a:r>
              <a:rPr lang="ko-KR" altLang="en-US" dirty="0"/>
              <a:t>로 출력해보면 내용이 </a:t>
            </a:r>
            <a:r>
              <a:rPr lang="en-US" altLang="ko-KR" dirty="0"/>
              <a:t>2</a:t>
            </a:r>
            <a:r>
              <a:rPr lang="ko-KR" altLang="en-US" dirty="0"/>
              <a:t>개가 된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B4C0B01-FA91-4024-9527-A823D4A0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1" y="1838047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6631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/>
              <a:t>ifconfig enp0s3 &gt; </a:t>
            </a:r>
            <a:r>
              <a:rPr lang="en-US" altLang="ko-KR" dirty="0" err="1"/>
              <a:t>myfile</a:t>
            </a:r>
            <a:r>
              <a:rPr lang="ko-KR" altLang="en-US" dirty="0"/>
              <a:t>을 하면 이전에 </a:t>
            </a:r>
            <a:r>
              <a:rPr lang="en-US" altLang="ko-KR" dirty="0"/>
              <a:t>2</a:t>
            </a:r>
            <a:r>
              <a:rPr lang="ko-KR" altLang="en-US" dirty="0"/>
              <a:t>개가 적힌 기록은 날라가고 다시 처음처럼 </a:t>
            </a:r>
            <a:r>
              <a:rPr lang="en-US" altLang="ko-KR" dirty="0"/>
              <a:t>1</a:t>
            </a:r>
            <a:r>
              <a:rPr lang="ko-KR" altLang="en-US" dirty="0"/>
              <a:t>개만 기록된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049A15B-D688-4811-8569-96C850A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23" y="1733272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7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</a:t>
            </a:r>
            <a:r>
              <a:rPr lang="en-US" altLang="ko-KR" dirty="0" err="1"/>
              <a:t>myfile</a:t>
            </a:r>
            <a:r>
              <a:rPr lang="ko-KR" altLang="en-US" dirty="0"/>
              <a:t>로 아래처럼 새로운 파일을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sort &lt; </a:t>
            </a:r>
            <a:r>
              <a:rPr lang="en-US" altLang="ko-KR" dirty="0" err="1"/>
              <a:t>myfile</a:t>
            </a:r>
            <a:r>
              <a:rPr lang="ko-KR" altLang="en-US" dirty="0"/>
              <a:t>을 하면 내용이 자동적으로 정렬되어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33C045-9462-44C8-911D-4194DD9B2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72" b="67462"/>
          <a:stretch/>
        </p:blipFill>
        <p:spPr>
          <a:xfrm>
            <a:off x="971689" y="2022948"/>
            <a:ext cx="2800211" cy="195794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D542884-608A-4EA6-8CF7-54D8292DD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6" b="55502"/>
          <a:stretch/>
        </p:blipFill>
        <p:spPr>
          <a:xfrm>
            <a:off x="4762500" y="2022947"/>
            <a:ext cx="3342149" cy="19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/</a:t>
            </a:r>
            <a:r>
              <a:rPr lang="en-US" altLang="ko-KR" dirty="0" err="1"/>
              <a:t>etc</a:t>
            </a:r>
            <a:r>
              <a:rPr lang="en-US" altLang="ko-KR" dirty="0"/>
              <a:t>/services |grep telnet &gt; </a:t>
            </a:r>
            <a:r>
              <a:rPr lang="en-US" altLang="ko-KR" dirty="0" err="1"/>
              <a:t>a.out</a:t>
            </a:r>
            <a:r>
              <a:rPr lang="en-US" altLang="ko-KR" dirty="0"/>
              <a:t>; cat </a:t>
            </a:r>
            <a:r>
              <a:rPr lang="en-US" altLang="ko-KR" dirty="0" err="1"/>
              <a:t>a.out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파일을 </a:t>
            </a:r>
            <a:r>
              <a:rPr lang="en-US" altLang="ko-KR" dirty="0"/>
              <a:t>cat</a:t>
            </a:r>
            <a:r>
              <a:rPr lang="ko-KR" altLang="en-US" dirty="0"/>
              <a:t>으로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en-US" altLang="ko-KR" dirty="0"/>
              <a:t>telnet</a:t>
            </a:r>
            <a:r>
              <a:rPr lang="ko-KR" altLang="en-US" dirty="0"/>
              <a:t>이라는 문장을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찾은 값을 </a:t>
            </a:r>
            <a:r>
              <a:rPr lang="en-US" altLang="ko-KR" dirty="0" err="1"/>
              <a:t>a.out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;</a:t>
            </a:r>
            <a:r>
              <a:rPr lang="ko-KR" altLang="en-US" dirty="0"/>
              <a:t>를 통해 이어서 명령어를 작성할 수 있게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cat </a:t>
            </a:r>
            <a:r>
              <a:rPr lang="en-US" altLang="ko-KR" dirty="0" err="1"/>
              <a:t>a.out</a:t>
            </a:r>
            <a:r>
              <a:rPr lang="ko-KR" altLang="en-US" dirty="0"/>
              <a:t>명령으로 </a:t>
            </a:r>
            <a:r>
              <a:rPr lang="en-US" altLang="ko-KR" dirty="0" err="1"/>
              <a:t>a.out</a:t>
            </a:r>
            <a:r>
              <a:rPr lang="ko-KR" altLang="en-US" dirty="0"/>
              <a:t>파일을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09CCC7F-F7AC-4D66-8311-40DAD5415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4" b="69136"/>
          <a:stretch/>
        </p:blipFill>
        <p:spPr>
          <a:xfrm>
            <a:off x="804423" y="3590647"/>
            <a:ext cx="8610850" cy="17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4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|sort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ps.sort</a:t>
            </a:r>
            <a:endParaRPr lang="en-US" altLang="ko-KR" dirty="0"/>
          </a:p>
          <a:p>
            <a:r>
              <a:rPr lang="en-US" altLang="ko-KR" dirty="0" err="1"/>
              <a:t>ps</a:t>
            </a:r>
            <a:r>
              <a:rPr lang="ko-KR" altLang="en-US" dirty="0"/>
              <a:t>로 보이는 프로세스를 </a:t>
            </a:r>
            <a:r>
              <a:rPr lang="ko-KR" altLang="en-US" dirty="0" err="1"/>
              <a:t>첫필드순</a:t>
            </a:r>
            <a:r>
              <a:rPr lang="en-US" altLang="ko-KR" dirty="0"/>
              <a:t>(</a:t>
            </a:r>
            <a:r>
              <a:rPr lang="ko-KR" altLang="en-US" dirty="0"/>
              <a:t>프로세스 번호</a:t>
            </a:r>
            <a:r>
              <a:rPr lang="en-US" altLang="ko-KR" dirty="0"/>
              <a:t>)</a:t>
            </a:r>
            <a:r>
              <a:rPr lang="ko-KR" altLang="en-US" dirty="0"/>
              <a:t>으로 정렬하여 </a:t>
            </a:r>
            <a:r>
              <a:rPr lang="en-US" altLang="ko-KR" dirty="0" err="1"/>
              <a:t>ps.sort</a:t>
            </a:r>
            <a:r>
              <a:rPr lang="en-US" altLang="ko-KR" dirty="0"/>
              <a:t> </a:t>
            </a:r>
            <a:r>
              <a:rPr lang="ko-KR" altLang="en-US" dirty="0"/>
              <a:t>파일에 기록한다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cat </a:t>
            </a:r>
            <a:r>
              <a:rPr lang="en-US" altLang="ko-KR" dirty="0" err="1"/>
              <a:t>ps.sort</a:t>
            </a:r>
            <a:r>
              <a:rPr lang="ko-KR" altLang="en-US" dirty="0"/>
              <a:t>로 확인하면 순서대로 정렬된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3E3C9E-6DEA-4BC7-B590-8FF2B284D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21" b="62917"/>
          <a:stretch/>
        </p:blipFill>
        <p:spPr>
          <a:xfrm>
            <a:off x="1559918" y="2772457"/>
            <a:ext cx="6495479" cy="28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en-US" altLang="ko-KR" dirty="0"/>
              <a:t> –aux | sort | more</a:t>
            </a:r>
          </a:p>
          <a:p>
            <a:r>
              <a:rPr lang="en-US" altLang="ko-KR" dirty="0" err="1"/>
              <a:t>ps</a:t>
            </a:r>
            <a:r>
              <a:rPr lang="en-US" altLang="ko-KR" dirty="0"/>
              <a:t> –aux</a:t>
            </a:r>
            <a:r>
              <a:rPr lang="ko-KR" altLang="en-US" dirty="0"/>
              <a:t>로 보이는 프로세스를 이름 순으로 정렬하여 모니터의 화면 만큼 </a:t>
            </a:r>
            <a:r>
              <a:rPr lang="ko-KR" altLang="en-US" dirty="0" err="1"/>
              <a:t>출력후</a:t>
            </a:r>
            <a:r>
              <a:rPr lang="ko-KR" altLang="en-US" dirty="0"/>
              <a:t> </a:t>
            </a:r>
            <a:r>
              <a:rPr lang="ko-KR" altLang="en-US" dirty="0" err="1"/>
              <a:t>아무키나</a:t>
            </a:r>
            <a:r>
              <a:rPr lang="ko-KR" altLang="en-US" dirty="0"/>
              <a:t> 누르는 경우 계속해서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45AD0EF-D832-4064-98ED-FA86422EA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1" b="78472"/>
          <a:stretch/>
        </p:blipFill>
        <p:spPr>
          <a:xfrm>
            <a:off x="1079937" y="2121766"/>
            <a:ext cx="6926159" cy="261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echo $PATH</a:t>
            </a:r>
            <a:r>
              <a:rPr lang="ko-KR" altLang="en-US" dirty="0"/>
              <a:t>로 현재 설정되어 있는 패스 디렉토리를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7CFF74C-7A13-4F8F-A681-D18CA59E5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26"/>
          <a:stretch/>
        </p:blipFill>
        <p:spPr>
          <a:xfrm>
            <a:off x="756829" y="2156729"/>
            <a:ext cx="8646403" cy="14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pwd;cd</a:t>
            </a:r>
            <a:r>
              <a:rPr lang="en-US" altLang="ko-KR" dirty="0"/>
              <a:t> /home; ls –l;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명령어를 묶어서 실행</a:t>
            </a:r>
            <a:endParaRPr lang="en-US" altLang="ko-KR" dirty="0"/>
          </a:p>
          <a:p>
            <a:r>
              <a:rPr lang="ko-KR" altLang="en-US" dirty="0"/>
              <a:t>여러 명령어를 한번에 실행하기 위하여 </a:t>
            </a:r>
            <a:r>
              <a:rPr lang="en-US" altLang="ko-KR" dirty="0"/>
              <a:t>;(</a:t>
            </a:r>
            <a:r>
              <a:rPr lang="ko-KR" altLang="en-US" dirty="0"/>
              <a:t>세미콜론</a:t>
            </a:r>
            <a:r>
              <a:rPr lang="en-US" altLang="ko-KR" dirty="0"/>
              <a:t>)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1E5A97B-3B3B-479D-A810-3A0E4269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09472"/>
            <a:ext cx="6296904" cy="39820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echo “hello kopo30”</a:t>
            </a:r>
            <a:r>
              <a:rPr lang="ko-KR" altLang="en-US" dirty="0"/>
              <a:t>으로 </a:t>
            </a:r>
            <a:r>
              <a:rPr lang="en-US" altLang="ko-KR" dirty="0"/>
              <a:t>hello kopo30</a:t>
            </a:r>
            <a:r>
              <a:rPr lang="ko-KR" altLang="en-US" dirty="0"/>
              <a:t>이라는 문자를 보여준다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D39E3F4-02F8-4F6F-85D8-F7BEC141C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54"/>
          <a:stretch/>
        </p:blipFill>
        <p:spPr>
          <a:xfrm>
            <a:off x="394879" y="2276208"/>
            <a:ext cx="8657869" cy="12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</a:t>
            </a:r>
            <a:r>
              <a:rPr lang="en-US" altLang="ko-KR" dirty="0" err="1"/>
              <a:t>testfile</a:t>
            </a:r>
            <a:r>
              <a:rPr lang="ko-KR" altLang="en-US" dirty="0"/>
              <a:t>로 파일을 하나 만들고</a:t>
            </a:r>
            <a:endParaRPr lang="en-US" altLang="ko-KR" dirty="0"/>
          </a:p>
          <a:p>
            <a:r>
              <a:rPr lang="en-US" altLang="ko-KR" dirty="0"/>
              <a:t>cat </a:t>
            </a:r>
            <a:r>
              <a:rPr lang="en-US" altLang="ko-KR" dirty="0" err="1"/>
              <a:t>testfile</a:t>
            </a:r>
            <a:r>
              <a:rPr lang="ko-KR" altLang="en-US" dirty="0"/>
              <a:t>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30ABBBB-D459-49EB-B8D7-BBA4712E6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23"/>
          <a:stretch/>
        </p:blipFill>
        <p:spPr>
          <a:xfrm>
            <a:off x="480604" y="2486025"/>
            <a:ext cx="8528111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</a:t>
            </a:r>
            <a:r>
              <a:rPr lang="en-US" altLang="ko-KR" dirty="0" err="1"/>
              <a:t>testfile</a:t>
            </a:r>
            <a:r>
              <a:rPr lang="en-US" altLang="ko-KR" dirty="0"/>
              <a:t> | cut –b3 : </a:t>
            </a:r>
            <a:r>
              <a:rPr lang="en-US" altLang="ko-KR" dirty="0" err="1"/>
              <a:t>testfile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번째 자리부분을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A114AD7-E9CE-462C-B777-BCB400027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75"/>
          <a:stretch/>
        </p:blipFill>
        <p:spPr>
          <a:xfrm>
            <a:off x="1206631" y="2604954"/>
            <a:ext cx="7114239" cy="16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4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</a:t>
            </a:r>
            <a:r>
              <a:rPr lang="en-US" altLang="ko-KR" dirty="0" err="1"/>
              <a:t>testfile</a:t>
            </a:r>
            <a:r>
              <a:rPr lang="en-US" altLang="ko-KR" dirty="0"/>
              <a:t> | cut –b5,6,7,8,9 : </a:t>
            </a:r>
            <a:r>
              <a:rPr lang="en-US" altLang="ko-KR" dirty="0" err="1"/>
              <a:t>testfile</a:t>
            </a:r>
            <a:r>
              <a:rPr lang="ko-KR" altLang="en-US" dirty="0"/>
              <a:t>의 </a:t>
            </a:r>
            <a:r>
              <a:rPr lang="en-US" altLang="ko-KR" dirty="0"/>
              <a:t>5,6,7,8,9</a:t>
            </a:r>
            <a:r>
              <a:rPr lang="ko-KR" altLang="en-US" dirty="0"/>
              <a:t>번째 자리부분을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660DC77-0BF5-48EF-AC6E-4FA69159C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94" y="1866633"/>
            <a:ext cx="583964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2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</a:t>
            </a:r>
            <a:r>
              <a:rPr lang="en-US" altLang="ko-KR" dirty="0" err="1"/>
              <a:t>testfile</a:t>
            </a:r>
            <a:r>
              <a:rPr lang="en-US" altLang="ko-KR" dirty="0"/>
              <a:t> | cut –b10- : </a:t>
            </a:r>
            <a:r>
              <a:rPr lang="en-US" altLang="ko-KR" dirty="0" err="1"/>
              <a:t>testfile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번째 자리부분부터 끝까지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989332E-8D26-4DD0-ACCB-955F9DD92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77" y="1904733"/>
            <a:ext cx="583964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8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</a:t>
            </a:r>
            <a:r>
              <a:rPr lang="en-US" altLang="ko-KR" dirty="0" err="1"/>
              <a:t>testfile</a:t>
            </a:r>
            <a:r>
              <a:rPr lang="en-US" altLang="ko-KR" dirty="0"/>
              <a:t> | cut –b5-10 : </a:t>
            </a:r>
            <a:r>
              <a:rPr lang="en-US" altLang="ko-KR" dirty="0" err="1"/>
              <a:t>testfile</a:t>
            </a:r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번째 자리부분부터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F5B0F5B-2EB7-466F-8A26-C9F5ED042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0" y="1714233"/>
            <a:ext cx="583964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9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</a:t>
            </a:r>
            <a:r>
              <a:rPr lang="en-US" altLang="ko-KR" dirty="0" err="1"/>
              <a:t>testfile</a:t>
            </a:r>
            <a:r>
              <a:rPr lang="en-US" altLang="ko-KR" dirty="0"/>
              <a:t> | cut –b-10 : </a:t>
            </a:r>
            <a:r>
              <a:rPr lang="en-US" altLang="ko-KR" dirty="0" err="1"/>
              <a:t>testfile</a:t>
            </a:r>
            <a:r>
              <a:rPr lang="ko-KR" altLang="en-US" dirty="0"/>
              <a:t>의 처음부터 </a:t>
            </a:r>
            <a:r>
              <a:rPr lang="en-US" altLang="ko-KR" dirty="0"/>
              <a:t>10</a:t>
            </a:r>
            <a:r>
              <a:rPr lang="ko-KR" altLang="en-US" dirty="0"/>
              <a:t>번째 </a:t>
            </a:r>
            <a:r>
              <a:rPr lang="ko-KR" altLang="en-US" dirty="0" err="1"/>
              <a:t>자리까지를</a:t>
            </a:r>
            <a:r>
              <a:rPr lang="ko-KR" altLang="en-US" dirty="0"/>
              <a:t>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006CF6-2908-4034-AEE6-657171737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0" y="1647558"/>
            <a:ext cx="583964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9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r>
              <a:rPr lang="ko-KR" altLang="en-US" dirty="0"/>
              <a:t> </a:t>
            </a:r>
            <a:r>
              <a:rPr lang="en-US" altLang="ko-KR" dirty="0"/>
              <a:t>–d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–f4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띄어쓰기를 기준으로 </a:t>
            </a:r>
            <a:r>
              <a:rPr lang="en-US" altLang="ko-KR" dirty="0"/>
              <a:t>4</a:t>
            </a:r>
            <a:r>
              <a:rPr lang="ko-KR" altLang="en-US" dirty="0"/>
              <a:t>번째부분을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1E2CE2-C686-4AF1-93E9-5520A1CB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79" y="1399908"/>
            <a:ext cx="5839640" cy="382958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1A20CB1-89CC-4F75-A259-53A620CE30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28"/>
          <a:stretch/>
        </p:blipFill>
        <p:spPr>
          <a:xfrm>
            <a:off x="3661955" y="1399908"/>
            <a:ext cx="5839640" cy="13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49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9400FFF-BC8A-435F-BAA6-D3C58F09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208"/>
            <a:ext cx="5839640" cy="3829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r>
              <a:rPr lang="ko-KR" altLang="en-US" dirty="0"/>
              <a:t> </a:t>
            </a:r>
            <a:r>
              <a:rPr lang="en-US" altLang="ko-KR" dirty="0"/>
              <a:t>–d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–f5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띄어쓰기를 기준으로 </a:t>
            </a:r>
            <a:r>
              <a:rPr lang="en-US" altLang="ko-KR" dirty="0"/>
              <a:t>5</a:t>
            </a:r>
            <a:r>
              <a:rPr lang="ko-KR" altLang="en-US" dirty="0"/>
              <a:t>번째부분을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073366D-46F3-4177-9F5E-B16D2E2874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5" b="44528"/>
          <a:stretch/>
        </p:blipFill>
        <p:spPr>
          <a:xfrm>
            <a:off x="2919820" y="1949260"/>
            <a:ext cx="583964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47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r>
              <a:rPr lang="ko-KR" altLang="en-US" dirty="0"/>
              <a:t> </a:t>
            </a:r>
            <a:r>
              <a:rPr lang="en-US" altLang="ko-KR" dirty="0"/>
              <a:t>–d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–f5-8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띄어쓰기를 기준으로 </a:t>
            </a:r>
            <a:r>
              <a:rPr lang="en-US" altLang="ko-KR" dirty="0"/>
              <a:t>5</a:t>
            </a:r>
            <a:r>
              <a:rPr lang="ko-KR" altLang="en-US" dirty="0"/>
              <a:t>번째부분부터 </a:t>
            </a:r>
            <a:r>
              <a:rPr lang="en-US" altLang="ko-KR" dirty="0"/>
              <a:t>8</a:t>
            </a:r>
            <a:r>
              <a:rPr lang="ko-KR" altLang="en-US" dirty="0" err="1"/>
              <a:t>번째부분까지를</a:t>
            </a:r>
            <a:r>
              <a:rPr lang="ko-KR" altLang="en-US" dirty="0"/>
              <a:t>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1F3316-8784-4E40-B1EB-259D903A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5" y="1514208"/>
            <a:ext cx="5839640" cy="382958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2A8902B-4F45-4CF0-8F34-B9B64148D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72" b="24133"/>
          <a:stretch/>
        </p:blipFill>
        <p:spPr>
          <a:xfrm>
            <a:off x="3376205" y="1866900"/>
            <a:ext cx="583964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4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쉘 스크립트 파일을 작성 후 실행</a:t>
            </a:r>
            <a:endParaRPr lang="en-US" altLang="ko-KR" dirty="0"/>
          </a:p>
          <a:p>
            <a:r>
              <a:rPr lang="en-US" altLang="ko-KR" dirty="0"/>
              <a:t>vi my.sh</a:t>
            </a:r>
            <a:r>
              <a:rPr lang="ko-KR" altLang="en-US" dirty="0"/>
              <a:t>로 실행할 명령어를 한 </a:t>
            </a:r>
            <a:r>
              <a:rPr lang="ko-KR" altLang="en-US" dirty="0" err="1"/>
              <a:t>줄씩</a:t>
            </a:r>
            <a:r>
              <a:rPr lang="ko-KR" altLang="en-US" dirty="0"/>
              <a:t> 작성 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파일명으로 실행이 안되고</a:t>
            </a:r>
            <a:endParaRPr lang="en-US" altLang="ko-KR" dirty="0"/>
          </a:p>
          <a:p>
            <a:r>
              <a:rPr lang="ko-KR" altLang="en-US" dirty="0"/>
              <a:t>쉘 스크립트의 파일을 실행하기 위하여 쉘 파일의 권한과 패스를 </a:t>
            </a:r>
            <a:r>
              <a:rPr lang="ko-KR" altLang="en-US" dirty="0" err="1"/>
              <a:t>고려하여야한다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F6A5B48-6C23-40C9-A2B1-FFBA533CC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7" b="84923"/>
          <a:stretch/>
        </p:blipFill>
        <p:spPr>
          <a:xfrm>
            <a:off x="1468127" y="2828647"/>
            <a:ext cx="2719827" cy="600353"/>
          </a:xfrm>
          <a:prstGeom prst="rect">
            <a:avLst/>
          </a:prstGeom>
        </p:spPr>
      </p:pic>
      <p:pic>
        <p:nvPicPr>
          <p:cNvPr id="7" name="그림 6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CE746EF6-8363-49F9-9017-A14E1AC66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18" b="75116"/>
          <a:stretch/>
        </p:blipFill>
        <p:spPr>
          <a:xfrm>
            <a:off x="5566410" y="2591527"/>
            <a:ext cx="1881627" cy="99087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BC97EC8-A751-4A0C-8D88-D6AD5EE4B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7" b="75116"/>
          <a:stretch/>
        </p:blipFill>
        <p:spPr>
          <a:xfrm>
            <a:off x="2730439" y="4377261"/>
            <a:ext cx="2719827" cy="9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3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r>
              <a:rPr lang="ko-KR" altLang="en-US" dirty="0"/>
              <a:t> </a:t>
            </a:r>
            <a:r>
              <a:rPr lang="en-US" altLang="ko-KR" dirty="0"/>
              <a:t>–d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–f10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띄어쓰기를 기준으로 </a:t>
            </a:r>
            <a:r>
              <a:rPr lang="en-US" altLang="ko-KR" dirty="0"/>
              <a:t>10</a:t>
            </a:r>
            <a:r>
              <a:rPr lang="ko-KR" altLang="en-US" dirty="0"/>
              <a:t>번째부분을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D178707-0CA3-4F4A-B347-340B2E7C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5" y="1514208"/>
            <a:ext cx="5839640" cy="382958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81255BA-69D5-4846-8E29-EDFFAFF0FE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7"/>
          <a:stretch/>
        </p:blipFill>
        <p:spPr>
          <a:xfrm>
            <a:off x="3166655" y="1963549"/>
            <a:ext cx="5839640" cy="9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8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권한은 </a:t>
            </a:r>
            <a:r>
              <a:rPr lang="en-US" altLang="ko-KR" dirty="0" err="1"/>
              <a:t>sh</a:t>
            </a:r>
            <a:r>
              <a:rPr lang="en-US" altLang="ko-KR" dirty="0"/>
              <a:t> my.sh </a:t>
            </a:r>
            <a:r>
              <a:rPr lang="ko-KR" altLang="en-US" dirty="0"/>
              <a:t>형식으로 실행하거나 </a:t>
            </a:r>
            <a:endParaRPr lang="en-US" altLang="ko-KR" dirty="0"/>
          </a:p>
          <a:p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u+x</a:t>
            </a:r>
            <a:r>
              <a:rPr lang="en-US" altLang="ko-KR" dirty="0"/>
              <a:t> my.sh</a:t>
            </a:r>
            <a:r>
              <a:rPr lang="ko-KR" altLang="en-US" dirty="0"/>
              <a:t>로 실행권한을 부여한다음 실행한다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9C21002-7AC2-4986-A25D-9C4964F7F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2" b="33256"/>
          <a:stretch/>
        </p:blipFill>
        <p:spPr>
          <a:xfrm>
            <a:off x="345576" y="2100123"/>
            <a:ext cx="4415277" cy="265775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40281A-25DA-4C8C-BE39-8C128C5697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10" b="40794"/>
          <a:stretch/>
        </p:blipFill>
        <p:spPr>
          <a:xfrm>
            <a:off x="5145149" y="2109648"/>
            <a:ext cx="4205727" cy="23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9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쉘 스크립트 파일내에 패스를 적지 않아서 </a:t>
            </a:r>
            <a:r>
              <a:rPr lang="en-US" altLang="ko-KR" dirty="0"/>
              <a:t>my2.sh</a:t>
            </a:r>
            <a:r>
              <a:rPr lang="ko-KR" altLang="en-US" dirty="0"/>
              <a:t>가 실행되지 않음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F47D181-A866-4567-AD06-C0A34A732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65" b="71289"/>
          <a:stretch/>
        </p:blipFill>
        <p:spPr>
          <a:xfrm>
            <a:off x="4709673" y="1904722"/>
            <a:ext cx="3415152" cy="1143278"/>
          </a:xfrm>
          <a:prstGeom prst="rect">
            <a:avLst/>
          </a:prstGeom>
        </p:spPr>
      </p:pic>
      <p:pic>
        <p:nvPicPr>
          <p:cNvPr id="15" name="그림 14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B5B91970-599B-4248-84F8-C5E5AB313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13" b="77508"/>
          <a:stretch/>
        </p:blipFill>
        <p:spPr>
          <a:xfrm>
            <a:off x="1471173" y="1995071"/>
            <a:ext cx="1919727" cy="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쉘 스크립트 파일내에 실행명령을 풀 패스로 작성 한 다음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풀 패스는 절대경로로 작성한다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/home/kopo30/datadir/my.sh</a:t>
            </a:r>
          </a:p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C2FE384-B2F7-4FE7-8A0F-B8427E23E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37" b="78704"/>
          <a:stretch/>
        </p:blipFill>
        <p:spPr>
          <a:xfrm>
            <a:off x="942975" y="2552699"/>
            <a:ext cx="2491227" cy="84800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B249F30-726F-4E51-BC42-6349873F9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8" b="36605"/>
          <a:stretch/>
        </p:blipFill>
        <p:spPr>
          <a:xfrm>
            <a:off x="4300098" y="2386151"/>
            <a:ext cx="4891527" cy="25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쉘</a:t>
            </a:r>
            <a:r>
              <a:rPr lang="en-US" altLang="ko-KR" dirty="0"/>
              <a:t> </a:t>
            </a:r>
            <a:r>
              <a:rPr lang="ko-KR" altLang="en-US" dirty="0"/>
              <a:t>스크립트 파일내에 패스를 지정하여 실행하는 방법</a:t>
            </a:r>
            <a:endParaRPr lang="en-US" altLang="ko-KR" dirty="0"/>
          </a:p>
          <a:p>
            <a:r>
              <a:rPr lang="en-US" altLang="ko-KR" dirty="0"/>
              <a:t>export PATH=$PATH:/home/kopo30/</a:t>
            </a:r>
            <a:r>
              <a:rPr lang="en-US" altLang="ko-KR" dirty="0" err="1"/>
              <a:t>datadir</a:t>
            </a:r>
            <a:endParaRPr lang="en-US" altLang="ko-KR" dirty="0"/>
          </a:p>
          <a:p>
            <a:r>
              <a:rPr lang="en-US" altLang="ko-KR" dirty="0"/>
              <a:t>#!/bin/sh</a:t>
            </a:r>
          </a:p>
          <a:p>
            <a:r>
              <a:rPr lang="en-US" altLang="ko-KR" dirty="0"/>
              <a:t>my.sh</a:t>
            </a:r>
          </a:p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BD2638-56BD-4B2A-929A-700CBE101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1" b="74877"/>
          <a:stretch/>
        </p:blipFill>
        <p:spPr>
          <a:xfrm>
            <a:off x="642498" y="2928798"/>
            <a:ext cx="3138927" cy="100040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F9BEF20-CCBD-4006-9BB2-3365295622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8" b="37951"/>
          <a:stretch/>
        </p:blipFill>
        <p:spPr>
          <a:xfrm>
            <a:off x="4557273" y="2693815"/>
            <a:ext cx="4907311" cy="24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0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쉘</a:t>
            </a:r>
            <a:r>
              <a:rPr lang="en-US" altLang="ko-KR" dirty="0"/>
              <a:t> </a:t>
            </a:r>
            <a:r>
              <a:rPr lang="ko-KR" altLang="en-US" dirty="0"/>
              <a:t>스크립트 파일내에 패스를 지정하여 실행하는 방법</a:t>
            </a:r>
            <a:endParaRPr lang="en-US" altLang="ko-KR" dirty="0"/>
          </a:p>
          <a:p>
            <a:r>
              <a:rPr lang="en-US" altLang="ko-KR" dirty="0"/>
              <a:t>export PATH=$PATH:/home/kopo30/</a:t>
            </a:r>
            <a:r>
              <a:rPr lang="en-US" altLang="ko-KR" dirty="0" err="1"/>
              <a:t>datadir</a:t>
            </a:r>
            <a:endParaRPr lang="en-US" altLang="ko-KR" dirty="0"/>
          </a:p>
          <a:p>
            <a:r>
              <a:rPr lang="en-US" altLang="ko-KR" dirty="0"/>
              <a:t>#!/bin/sh</a:t>
            </a:r>
          </a:p>
          <a:p>
            <a:r>
              <a:rPr lang="en-US" altLang="ko-KR" dirty="0"/>
              <a:t>my.sh</a:t>
            </a:r>
          </a:p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BD2638-56BD-4B2A-929A-700CBE101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1" b="74877"/>
          <a:stretch/>
        </p:blipFill>
        <p:spPr>
          <a:xfrm>
            <a:off x="642498" y="2928798"/>
            <a:ext cx="3138927" cy="100040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F9BEF20-CCBD-4006-9BB2-3365295622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8" b="37951"/>
          <a:stretch/>
        </p:blipFill>
        <p:spPr>
          <a:xfrm>
            <a:off x="4557273" y="2693815"/>
            <a:ext cx="4907311" cy="24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9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export PATH</a:t>
            </a:r>
            <a:r>
              <a:rPr lang="ko-KR" altLang="en-US" dirty="0"/>
              <a:t>를 통해 </a:t>
            </a:r>
            <a:r>
              <a:rPr lang="en-US" altLang="ko-KR" dirty="0"/>
              <a:t>my.sh</a:t>
            </a:r>
            <a:r>
              <a:rPr lang="ko-KR" altLang="en-US" dirty="0"/>
              <a:t>의 경로를 지정해주고 실행을 하면</a:t>
            </a:r>
            <a:endParaRPr lang="en-US" altLang="ko-KR" dirty="0"/>
          </a:p>
          <a:p>
            <a:r>
              <a:rPr lang="en-US" altLang="ko-KR" dirty="0"/>
              <a:t>ls</a:t>
            </a:r>
            <a:r>
              <a:rPr lang="ko-KR" altLang="en-US" dirty="0"/>
              <a:t>명령어의 </a:t>
            </a:r>
            <a:r>
              <a:rPr lang="en-US" altLang="ko-KR" dirty="0"/>
              <a:t>PATH</a:t>
            </a:r>
            <a:r>
              <a:rPr lang="ko-KR" altLang="en-US" dirty="0"/>
              <a:t>를 찾지 못하였다고 나온다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A087837-5041-4E1A-AB65-0D04E9B3E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78" b="47847"/>
          <a:stretch/>
        </p:blipFill>
        <p:spPr>
          <a:xfrm>
            <a:off x="4138173" y="2076172"/>
            <a:ext cx="4824852" cy="207672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8DEFDFA-FB5F-4044-8DCC-F88EFCBCB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76" b="77987"/>
          <a:stretch/>
        </p:blipFill>
        <p:spPr>
          <a:xfrm>
            <a:off x="516072" y="2314575"/>
            <a:ext cx="2576952" cy="8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850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45976</TotalTime>
  <Words>671</Words>
  <Application>Microsoft Office PowerPoint</Application>
  <PresentationFormat>A4 용지(210x297mm)</PresentationFormat>
  <Paragraphs>91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고급 3강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이동현</cp:lastModifiedBy>
  <cp:revision>2840</cp:revision>
  <cp:lastPrinted>2015-10-28T04:44:44Z</cp:lastPrinted>
  <dcterms:created xsi:type="dcterms:W3CDTF">2003-10-22T07:02:37Z</dcterms:created>
  <dcterms:modified xsi:type="dcterms:W3CDTF">2021-04-06T07:30:18Z</dcterms:modified>
</cp:coreProperties>
</file>