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30" r:id="rId1"/>
    <p:sldMasterId id="2147484008" r:id="rId2"/>
    <p:sldMasterId id="2147484036" r:id="rId3"/>
  </p:sldMasterIdLst>
  <p:notesMasterIdLst>
    <p:notesMasterId r:id="rId20"/>
  </p:notesMasterIdLst>
  <p:sldIdLst>
    <p:sldId id="694" r:id="rId4"/>
    <p:sldId id="722" r:id="rId5"/>
    <p:sldId id="721" r:id="rId6"/>
    <p:sldId id="723" r:id="rId7"/>
    <p:sldId id="724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원" initials="박" lastIdx="1" clrIdx="0">
    <p:extLst>
      <p:ext uri="{19B8F6BF-5375-455C-9EA6-DF929625EA0E}">
        <p15:presenceInfo xmlns:p15="http://schemas.microsoft.com/office/powerpoint/2012/main" userId="1c538340fabefa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3D073-D80B-4BB8-BD04-EA90EA18C940}" v="72" dt="2021-02-16T14:29:13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03" d="100"/>
          <a:sy n="103" d="100"/>
        </p:scale>
        <p:origin x="108" y="70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F8B3D073-D80B-4BB8-BD04-EA90EA18C940}"/>
    <pc:docChg chg="undo custSel modMainMaster">
      <pc:chgData name="홍필두" userId="a613eac9-2ee1-4936-8d5c-6f3d69f7b146" providerId="ADAL" clId="{F8B3D073-D80B-4BB8-BD04-EA90EA18C940}" dt="2021-02-16T14:20:41.298" v="3" actId="1076"/>
      <pc:docMkLst>
        <pc:docMk/>
      </pc:docMkLst>
      <pc:sldMasterChg chg="modSp mod">
        <pc:chgData name="홍필두" userId="a613eac9-2ee1-4936-8d5c-6f3d69f7b146" providerId="ADAL" clId="{F8B3D073-D80B-4BB8-BD04-EA90EA18C940}" dt="2021-02-16T14:20:41.298" v="3" actId="1076"/>
        <pc:sldMasterMkLst>
          <pc:docMk/>
          <pc:sldMasterMk cId="0" sldId="2147483659"/>
        </pc:sldMasterMkLst>
        <pc:spChg chg="mod">
          <ac:chgData name="홍필두" userId="a613eac9-2ee1-4936-8d5c-6f3d69f7b146" providerId="ADAL" clId="{F8B3D073-D80B-4BB8-BD04-EA90EA18C940}" dt="2021-02-16T14:20:41.298" v="3" actId="1076"/>
          <ac:spMkLst>
            <pc:docMk/>
            <pc:sldMasterMk cId="0" sldId="2147483659"/>
            <ac:spMk id="2" creationId="{9771DE08-A816-40D8-9EB6-CEB5717C65A8}"/>
          </ac:spMkLst>
        </pc:spChg>
      </pc:sldMasterChg>
      <pc:sldMasterChg chg="addSp delSp mod">
        <pc:chgData name="홍필두" userId="a613eac9-2ee1-4936-8d5c-6f3d69f7b146" providerId="ADAL" clId="{F8B3D073-D80B-4BB8-BD04-EA90EA18C940}" dt="2021-02-16T14:19:30.551" v="2" actId="478"/>
        <pc:sldMasterMkLst>
          <pc:docMk/>
          <pc:sldMasterMk cId="0" sldId="2147484008"/>
        </pc:sldMasterMkLst>
        <pc:picChg chg="add del">
          <ac:chgData name="홍필두" userId="a613eac9-2ee1-4936-8d5c-6f3d69f7b146" providerId="ADAL" clId="{F8B3D073-D80B-4BB8-BD04-EA90EA18C940}" dt="2021-02-16T14:19:30.551" v="2" actId="478"/>
          <ac:picMkLst>
            <pc:docMk/>
            <pc:sldMasterMk cId="0" sldId="2147484008"/>
            <ac:picMk id="5" creationId="{9B97EF8C-B998-4F8D-B265-CAA025E95AF2}"/>
          </ac:picMkLst>
        </pc:picChg>
      </pc:sldMasterChg>
    </pc:docChg>
  </pc:docChgLst>
  <pc:docChgLst>
    <pc:chgData name="필두 홍" userId="a613eac9-2ee1-4936-8d5c-6f3d69f7b146" providerId="ADAL" clId="{F8B3D073-D80B-4BB8-BD04-EA90EA18C940}"/>
    <pc:docChg chg="undo custSel addSld delSld modSld modMainMaster">
      <pc:chgData name="필두 홍" userId="a613eac9-2ee1-4936-8d5c-6f3d69f7b146" providerId="ADAL" clId="{F8B3D073-D80B-4BB8-BD04-EA90EA18C940}" dt="2021-02-16T14:29:17.904" v="801" actId="1076"/>
      <pc:docMkLst>
        <pc:docMk/>
      </pc:docMkLst>
      <pc:sldChg chg="add del">
        <pc:chgData name="필두 홍" userId="a613eac9-2ee1-4936-8d5c-6f3d69f7b146" providerId="ADAL" clId="{F8B3D073-D80B-4BB8-BD04-EA90EA18C940}" dt="2021-02-16T12:44:42.937" v="4" actId="47"/>
        <pc:sldMkLst>
          <pc:docMk/>
          <pc:sldMk cId="0" sldId="267"/>
        </pc:sldMkLst>
      </pc:sldChg>
      <pc:sldChg chg="add del">
        <pc:chgData name="필두 홍" userId="a613eac9-2ee1-4936-8d5c-6f3d69f7b146" providerId="ADAL" clId="{F8B3D073-D80B-4BB8-BD04-EA90EA18C940}" dt="2021-02-16T12:44:43.844" v="5" actId="47"/>
        <pc:sldMkLst>
          <pc:docMk/>
          <pc:sldMk cId="0" sldId="268"/>
        </pc:sldMkLst>
      </pc:sldChg>
      <pc:sldChg chg="add del">
        <pc:chgData name="필두 홍" userId="a613eac9-2ee1-4936-8d5c-6f3d69f7b146" providerId="ADAL" clId="{F8B3D073-D80B-4BB8-BD04-EA90EA18C940}" dt="2021-02-16T12:44:44.656" v="6" actId="47"/>
        <pc:sldMkLst>
          <pc:docMk/>
          <pc:sldMk cId="0" sldId="269"/>
        </pc:sldMkLst>
      </pc:sldChg>
      <pc:sldChg chg="add del">
        <pc:chgData name="필두 홍" userId="a613eac9-2ee1-4936-8d5c-6f3d69f7b146" providerId="ADAL" clId="{F8B3D073-D80B-4BB8-BD04-EA90EA18C940}" dt="2021-02-16T12:44:45.391" v="7" actId="47"/>
        <pc:sldMkLst>
          <pc:docMk/>
          <pc:sldMk cId="0" sldId="270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1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2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3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4"/>
        </pc:sldMkLst>
      </pc:sldChg>
      <pc:sldChg chg="modSp add del mod">
        <pc:chgData name="필두 홍" userId="a613eac9-2ee1-4936-8d5c-6f3d69f7b146" providerId="ADAL" clId="{F8B3D073-D80B-4BB8-BD04-EA90EA18C940}" dt="2021-02-16T12:45:09.374" v="10" actId="14100"/>
        <pc:sldMkLst>
          <pc:docMk/>
          <pc:sldMk cId="0" sldId="275"/>
        </pc:sldMkLst>
        <pc:spChg chg="mod">
          <ac:chgData name="필두 홍" userId="a613eac9-2ee1-4936-8d5c-6f3d69f7b146" providerId="ADAL" clId="{F8B3D073-D80B-4BB8-BD04-EA90EA18C940}" dt="2021-02-16T12:45:06.217" v="9" actId="14100"/>
          <ac:spMkLst>
            <pc:docMk/>
            <pc:sldMk cId="0" sldId="275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45:09.374" v="10" actId="14100"/>
          <ac:spMkLst>
            <pc:docMk/>
            <pc:sldMk cId="0" sldId="275"/>
            <ac:spMk id="4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6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7"/>
        </pc:sldMkLst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78"/>
        </pc:sldMkLst>
      </pc:sldChg>
      <pc:sldChg chg="modSp add del mod">
        <pc:chgData name="필두 홍" userId="a613eac9-2ee1-4936-8d5c-6f3d69f7b146" providerId="ADAL" clId="{F8B3D073-D80B-4BB8-BD04-EA90EA18C940}" dt="2021-02-16T13:10:29.957" v="758" actId="14100"/>
        <pc:sldMkLst>
          <pc:docMk/>
          <pc:sldMk cId="0" sldId="279"/>
        </pc:sldMkLst>
        <pc:spChg chg="mod">
          <ac:chgData name="필두 홍" userId="a613eac9-2ee1-4936-8d5c-6f3d69f7b146" providerId="ADAL" clId="{F8B3D073-D80B-4BB8-BD04-EA90EA18C940}" dt="2021-02-16T13:10:29.957" v="758" actId="14100"/>
          <ac:spMkLst>
            <pc:docMk/>
            <pc:sldMk cId="0" sldId="279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80"/>
        </pc:sldMkLst>
      </pc:sldChg>
      <pc:sldChg chg="modSp add del mod">
        <pc:chgData name="필두 홍" userId="a613eac9-2ee1-4936-8d5c-6f3d69f7b146" providerId="ADAL" clId="{F8B3D073-D80B-4BB8-BD04-EA90EA18C940}" dt="2021-02-16T12:49:10.518" v="88" actId="6549"/>
        <pc:sldMkLst>
          <pc:docMk/>
          <pc:sldMk cId="0" sldId="281"/>
        </pc:sldMkLst>
        <pc:spChg chg="mod">
          <ac:chgData name="필두 홍" userId="a613eac9-2ee1-4936-8d5c-6f3d69f7b146" providerId="ADAL" clId="{F8B3D073-D80B-4BB8-BD04-EA90EA18C940}" dt="2021-02-16T12:49:10.518" v="88" actId="6549"/>
          <ac:spMkLst>
            <pc:docMk/>
            <pc:sldMk cId="0" sldId="281"/>
            <ac:spMk id="2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4:51.176" v="464"/>
        <pc:sldMkLst>
          <pc:docMk/>
          <pc:sldMk cId="0" sldId="282"/>
        </pc:sldMkLst>
        <pc:spChg chg="mod">
          <ac:chgData name="필두 홍" userId="a613eac9-2ee1-4936-8d5c-6f3d69f7b146" providerId="ADAL" clId="{F8B3D073-D80B-4BB8-BD04-EA90EA18C940}" dt="2021-02-16T12:54:51.176" v="464"/>
          <ac:spMkLst>
            <pc:docMk/>
            <pc:sldMk cId="0" sldId="282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1:51.552" v="395" actId="20577"/>
        <pc:sldMkLst>
          <pc:docMk/>
          <pc:sldMk cId="0" sldId="283"/>
        </pc:sldMkLst>
        <pc:spChg chg="mod">
          <ac:chgData name="필두 홍" userId="a613eac9-2ee1-4936-8d5c-6f3d69f7b146" providerId="ADAL" clId="{F8B3D073-D80B-4BB8-BD04-EA90EA18C940}" dt="2021-02-16T12:51:09.536" v="356" actId="6549"/>
          <ac:spMkLst>
            <pc:docMk/>
            <pc:sldMk cId="0" sldId="283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14.833" v="360" actId="6549"/>
          <ac:spMkLst>
            <pc:docMk/>
            <pc:sldMk cId="0" sldId="283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51.552" v="395" actId="20577"/>
          <ac:spMkLst>
            <pc:docMk/>
            <pc:sldMk cId="0" sldId="283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2:06.912" v="397" actId="1076"/>
        <pc:sldMkLst>
          <pc:docMk/>
          <pc:sldMk cId="0" sldId="284"/>
        </pc:sldMkLst>
        <pc:spChg chg="mod">
          <ac:chgData name="필두 홍" userId="a613eac9-2ee1-4936-8d5c-6f3d69f7b146" providerId="ADAL" clId="{F8B3D073-D80B-4BB8-BD04-EA90EA18C940}" dt="2021-02-16T12:52:01.069" v="396" actId="14100"/>
          <ac:spMkLst>
            <pc:docMk/>
            <pc:sldMk cId="0" sldId="284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2:06.912" v="397" actId="1076"/>
          <ac:spMkLst>
            <pc:docMk/>
            <pc:sldMk cId="0" sldId="284"/>
            <ac:spMk id="3" creationId="{00000000-0000-0000-0000-000000000000}"/>
          </ac:spMkLst>
        </pc:spChg>
      </pc:sldChg>
      <pc:sldChg chg="delSp modSp add del mod">
        <pc:chgData name="필두 홍" userId="a613eac9-2ee1-4936-8d5c-6f3d69f7b146" providerId="ADAL" clId="{F8B3D073-D80B-4BB8-BD04-EA90EA18C940}" dt="2021-02-16T12:52:27.723" v="402" actId="14100"/>
        <pc:sldMkLst>
          <pc:docMk/>
          <pc:sldMk cId="0" sldId="285"/>
        </pc:sldMkLst>
        <pc:spChg chg="mod">
          <ac:chgData name="필두 홍" userId="a613eac9-2ee1-4936-8d5c-6f3d69f7b146" providerId="ADAL" clId="{F8B3D073-D80B-4BB8-BD04-EA90EA18C940}" dt="2021-02-16T12:52:27.723" v="402" actId="14100"/>
          <ac:spMkLst>
            <pc:docMk/>
            <pc:sldMk cId="0" sldId="285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2:52:24.614" v="401" actId="478"/>
          <ac:spMkLst>
            <pc:docMk/>
            <pc:sldMk cId="0" sldId="285"/>
            <ac:spMk id="4" creationId="{00000000-0000-0000-0000-000000000000}"/>
          </ac:spMkLst>
        </pc:spChg>
      </pc:sldChg>
      <pc:sldChg chg="addSp modSp add del mod">
        <pc:chgData name="필두 홍" userId="a613eac9-2ee1-4936-8d5c-6f3d69f7b146" providerId="ADAL" clId="{F8B3D073-D80B-4BB8-BD04-EA90EA18C940}" dt="2021-02-16T13:11:37.995" v="766" actId="1076"/>
        <pc:sldMkLst>
          <pc:docMk/>
          <pc:sldMk cId="0" sldId="286"/>
        </pc:sldMkLst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4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5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6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7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8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11:37.995" v="766" actId="1076"/>
          <ac:spMkLst>
            <pc:docMk/>
            <pc:sldMk cId="0" sldId="286"/>
            <ac:spMk id="9" creationId="{DEB86FC8-75A0-4C53-84F3-1D9F68F87BE8}"/>
          </ac:spMkLst>
        </pc:spChg>
      </pc:sldChg>
      <pc:sldChg chg="add del">
        <pc:chgData name="필두 홍" userId="a613eac9-2ee1-4936-8d5c-6f3d69f7b146" providerId="ADAL" clId="{F8B3D073-D80B-4BB8-BD04-EA90EA18C940}" dt="2021-02-16T12:48:21.089" v="20"/>
        <pc:sldMkLst>
          <pc:docMk/>
          <pc:sldMk cId="0" sldId="287"/>
        </pc:sldMkLst>
      </pc:sldChg>
      <pc:sldChg chg="modSp add mod">
        <pc:chgData name="필두 홍" userId="a613eac9-2ee1-4936-8d5c-6f3d69f7b146" providerId="ADAL" clId="{F8B3D073-D80B-4BB8-BD04-EA90EA18C940}" dt="2021-02-16T12:56:49.274" v="486" actId="20577"/>
        <pc:sldMkLst>
          <pc:docMk/>
          <pc:sldMk cId="0" sldId="293"/>
        </pc:sldMkLst>
        <pc:spChg chg="mod">
          <ac:chgData name="필두 홍" userId="a613eac9-2ee1-4936-8d5c-6f3d69f7b146" providerId="ADAL" clId="{F8B3D073-D80B-4BB8-BD04-EA90EA18C940}" dt="2021-02-16T12:56:49.274" v="486" actId="20577"/>
          <ac:spMkLst>
            <pc:docMk/>
            <pc:sldMk cId="0" sldId="293"/>
            <ac:spMk id="16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7.029" v="668" actId="47"/>
        <pc:sldMkLst>
          <pc:docMk/>
          <pc:sldMk cId="0" sldId="295"/>
        </pc:sldMkLst>
      </pc:sldChg>
      <pc:sldChg chg="add del">
        <pc:chgData name="필두 홍" userId="a613eac9-2ee1-4936-8d5c-6f3d69f7b146" providerId="ADAL" clId="{F8B3D073-D80B-4BB8-BD04-EA90EA18C940}" dt="2021-02-16T13:04:19.670" v="669" actId="47"/>
        <pc:sldMkLst>
          <pc:docMk/>
          <pc:sldMk cId="0" sldId="296"/>
        </pc:sldMkLst>
      </pc:sldChg>
      <pc:sldChg chg="modSp add del mod">
        <pc:chgData name="필두 홍" userId="a613eac9-2ee1-4936-8d5c-6f3d69f7b146" providerId="ADAL" clId="{F8B3D073-D80B-4BB8-BD04-EA90EA18C940}" dt="2021-02-16T13:04:39.501" v="692" actId="14100"/>
        <pc:sldMkLst>
          <pc:docMk/>
          <pc:sldMk cId="0" sldId="297"/>
        </pc:sldMkLst>
        <pc:spChg chg="mod">
          <ac:chgData name="필두 홍" userId="a613eac9-2ee1-4936-8d5c-6f3d69f7b146" providerId="ADAL" clId="{F8B3D073-D80B-4BB8-BD04-EA90EA18C940}" dt="2021-02-16T13:04:39.501" v="692" actId="14100"/>
          <ac:spMkLst>
            <pc:docMk/>
            <pc:sldMk cId="0" sldId="297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8"/>
        </pc:sldMkLst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9"/>
        </pc:sldMkLst>
      </pc:sldChg>
      <pc:sldChg chg="addSp delSp modSp mod">
        <pc:chgData name="필두 홍" userId="a613eac9-2ee1-4936-8d5c-6f3d69f7b146" providerId="ADAL" clId="{F8B3D073-D80B-4BB8-BD04-EA90EA18C940}" dt="2021-02-16T14:29:17.904" v="801" actId="1076"/>
        <pc:sldMkLst>
          <pc:docMk/>
          <pc:sldMk cId="0" sldId="694"/>
        </pc:sldMkLst>
        <pc:spChg chg="add mod">
          <ac:chgData name="필두 홍" userId="a613eac9-2ee1-4936-8d5c-6f3d69f7b146" providerId="ADAL" clId="{F8B3D073-D80B-4BB8-BD04-EA90EA18C940}" dt="2021-02-16T14:29:17.904" v="801" actId="1076"/>
          <ac:spMkLst>
            <pc:docMk/>
            <pc:sldMk cId="0" sldId="694"/>
            <ac:spMk id="4" creationId="{572AD506-CA01-4839-9A83-7123D80FF927}"/>
          </ac:spMkLst>
        </pc:spChg>
        <pc:spChg chg="mod">
          <ac:chgData name="필두 홍" userId="a613eac9-2ee1-4936-8d5c-6f3d69f7b146" providerId="ADAL" clId="{F8B3D073-D80B-4BB8-BD04-EA90EA18C940}" dt="2021-02-16T13:12:55.788" v="786" actId="20577"/>
          <ac:spMkLst>
            <pc:docMk/>
            <pc:sldMk cId="0" sldId="694"/>
            <ac:spMk id="3074" creationId="{00000000-0000-0000-0000-000000000000}"/>
          </ac:spMkLst>
        </pc:spChg>
        <pc:spChg chg="del mod">
          <ac:chgData name="필두 홍" userId="a613eac9-2ee1-4936-8d5c-6f3d69f7b146" providerId="ADAL" clId="{F8B3D073-D80B-4BB8-BD04-EA90EA18C940}" dt="2021-02-16T14:29:13.514" v="799" actId="478"/>
          <ac:spMkLst>
            <pc:docMk/>
            <pc:sldMk cId="0" sldId="694"/>
            <ac:spMk id="3075" creationId="{00000000-0000-0000-0000-000000000000}"/>
          </ac:spMkLst>
        </pc:spChg>
      </pc:sldChg>
      <pc:sldChg chg="modSp del mod">
        <pc:chgData name="필두 홍" userId="a613eac9-2ee1-4936-8d5c-6f3d69f7b146" providerId="ADAL" clId="{F8B3D073-D80B-4BB8-BD04-EA90EA18C940}" dt="2021-02-16T12:44:49.943" v="8" actId="47"/>
        <pc:sldMkLst>
          <pc:docMk/>
          <pc:sldMk cId="2517774608" sldId="979"/>
        </pc:sldMkLst>
        <pc:picChg chg="mod">
          <ac:chgData name="필두 홍" userId="a613eac9-2ee1-4936-8d5c-6f3d69f7b146" providerId="ADAL" clId="{F8B3D073-D80B-4BB8-BD04-EA90EA18C940}" dt="2021-02-16T12:43:54.565" v="0" actId="1076"/>
          <ac:picMkLst>
            <pc:docMk/>
            <pc:sldMk cId="2517774608" sldId="979"/>
            <ac:picMk id="2" creationId="{00000000-0000-0000-0000-000000000000}"/>
          </ac:picMkLst>
        </pc:picChg>
      </pc:sldChg>
      <pc:sldChg chg="modSp add del mod">
        <pc:chgData name="필두 홍" userId="a613eac9-2ee1-4936-8d5c-6f3d69f7b146" providerId="ADAL" clId="{F8B3D073-D80B-4BB8-BD04-EA90EA18C940}" dt="2021-02-16T13:13:59.123" v="798" actId="20577"/>
        <pc:sldMkLst>
          <pc:docMk/>
          <pc:sldMk cId="2949092019" sldId="983"/>
        </pc:sldMkLst>
        <pc:graphicFrameChg chg="modGraphic">
          <ac:chgData name="필두 홍" userId="a613eac9-2ee1-4936-8d5c-6f3d69f7b146" providerId="ADAL" clId="{F8B3D073-D80B-4BB8-BD04-EA90EA18C940}" dt="2021-02-16T13:13:59.123" v="798" actId="20577"/>
          <ac:graphicFrameMkLst>
            <pc:docMk/>
            <pc:sldMk cId="2949092019" sldId="983"/>
            <ac:graphicFrameMk id="4" creationId="{00000000-0000-0000-0000-000000000000}"/>
          </ac:graphicFrameMkLst>
        </pc:graphicFrameChg>
      </pc:sldChg>
      <pc:sldChg chg="modSp mod">
        <pc:chgData name="필두 홍" userId="a613eac9-2ee1-4936-8d5c-6f3d69f7b146" providerId="ADAL" clId="{F8B3D073-D80B-4BB8-BD04-EA90EA18C940}" dt="2021-02-16T13:05:20.847" v="718" actId="20577"/>
        <pc:sldMkLst>
          <pc:docMk/>
          <pc:sldMk cId="1945564878" sldId="990"/>
        </pc:sldMkLst>
        <pc:spChg chg="mod">
          <ac:chgData name="필두 홍" userId="a613eac9-2ee1-4936-8d5c-6f3d69f7b146" providerId="ADAL" clId="{F8B3D073-D80B-4BB8-BD04-EA90EA18C940}" dt="2021-02-16T13:05:20.847" v="718" actId="20577"/>
          <ac:spMkLst>
            <pc:docMk/>
            <pc:sldMk cId="1945564878" sldId="990"/>
            <ac:spMk id="7" creationId="{00000000-0000-0000-0000-000000000000}"/>
          </ac:spMkLst>
        </pc:spChg>
      </pc:sldChg>
      <pc:sldChg chg="modSp mod">
        <pc:chgData name="필두 홍" userId="a613eac9-2ee1-4936-8d5c-6f3d69f7b146" providerId="ADAL" clId="{F8B3D073-D80B-4BB8-BD04-EA90EA18C940}" dt="2021-02-16T13:13:47.561" v="793" actId="6549"/>
        <pc:sldMkLst>
          <pc:docMk/>
          <pc:sldMk cId="2259212684" sldId="991"/>
        </pc:sldMkLst>
        <pc:spChg chg="mod">
          <ac:chgData name="필두 홍" userId="a613eac9-2ee1-4936-8d5c-6f3d69f7b146" providerId="ADAL" clId="{F8B3D073-D80B-4BB8-BD04-EA90EA18C940}" dt="2021-02-16T13:13:47.561" v="793" actId="6549"/>
          <ac:spMkLst>
            <pc:docMk/>
            <pc:sldMk cId="2259212684" sldId="991"/>
            <ac:spMk id="8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228789234" sldId="992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69151831" sldId="993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766103441" sldId="994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8763445" sldId="995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3943996854" sldId="996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0870527" sldId="997"/>
        </pc:sldMkLst>
      </pc:sldChg>
      <pc:sldChg chg="del">
        <pc:chgData name="필두 홍" userId="a613eac9-2ee1-4936-8d5c-6f3d69f7b146" providerId="ADAL" clId="{F8B3D073-D80B-4BB8-BD04-EA90EA18C940}" dt="2021-02-16T13:10:06.169" v="755" actId="47"/>
        <pc:sldMkLst>
          <pc:docMk/>
          <pc:sldMk cId="1003042302" sldId="998"/>
        </pc:sldMkLst>
      </pc:sldChg>
      <pc:sldChg chg="del">
        <pc:chgData name="필두 홍" userId="a613eac9-2ee1-4936-8d5c-6f3d69f7b146" providerId="ADAL" clId="{F8B3D073-D80B-4BB8-BD04-EA90EA18C940}" dt="2021-02-16T13:10:08.607" v="756" actId="47"/>
        <pc:sldMkLst>
          <pc:docMk/>
          <pc:sldMk cId="4003656933" sldId="999"/>
        </pc:sldMkLst>
      </pc:sldChg>
      <pc:sldChg chg="del">
        <pc:chgData name="필두 홍" userId="a613eac9-2ee1-4936-8d5c-6f3d69f7b146" providerId="ADAL" clId="{F8B3D073-D80B-4BB8-BD04-EA90EA18C940}" dt="2021-02-16T13:10:10.216" v="757" actId="47"/>
        <pc:sldMkLst>
          <pc:docMk/>
          <pc:sldMk cId="1572552812" sldId="1000"/>
        </pc:sldMkLst>
      </pc:sldChg>
      <pc:sldChg chg="del">
        <pc:chgData name="필두 홍" userId="a613eac9-2ee1-4936-8d5c-6f3d69f7b146" providerId="ADAL" clId="{F8B3D073-D80B-4BB8-BD04-EA90EA18C940}" dt="2021-02-16T13:08:20.947" v="749" actId="47"/>
        <pc:sldMkLst>
          <pc:docMk/>
          <pc:sldMk cId="3579376956" sldId="1001"/>
        </pc:sldMkLst>
      </pc:sldChg>
      <pc:sldChg chg="del">
        <pc:chgData name="필두 홍" userId="a613eac9-2ee1-4936-8d5c-6f3d69f7b146" providerId="ADAL" clId="{F8B3D073-D80B-4BB8-BD04-EA90EA18C940}" dt="2021-02-16T13:08:22.499" v="750" actId="47"/>
        <pc:sldMkLst>
          <pc:docMk/>
          <pc:sldMk cId="2006896020" sldId="1002"/>
        </pc:sldMkLst>
      </pc:sldChg>
      <pc:sldChg chg="del">
        <pc:chgData name="필두 홍" userId="a613eac9-2ee1-4936-8d5c-6f3d69f7b146" providerId="ADAL" clId="{F8B3D073-D80B-4BB8-BD04-EA90EA18C940}" dt="2021-02-16T13:08:25.742" v="751" actId="47"/>
        <pc:sldMkLst>
          <pc:docMk/>
          <pc:sldMk cId="1621590337" sldId="1003"/>
        </pc:sldMkLst>
      </pc:sldChg>
      <pc:sldChg chg="del">
        <pc:chgData name="필두 홍" userId="a613eac9-2ee1-4936-8d5c-6f3d69f7b146" providerId="ADAL" clId="{F8B3D073-D80B-4BB8-BD04-EA90EA18C940}" dt="2021-02-16T13:08:29.473" v="752" actId="47"/>
        <pc:sldMkLst>
          <pc:docMk/>
          <pc:sldMk cId="2490525181" sldId="1004"/>
        </pc:sldMkLst>
      </pc:sldChg>
      <pc:sldChg chg="del">
        <pc:chgData name="필두 홍" userId="a613eac9-2ee1-4936-8d5c-6f3d69f7b146" providerId="ADAL" clId="{F8B3D073-D80B-4BB8-BD04-EA90EA18C940}" dt="2021-02-16T13:08:30.874" v="753" actId="47"/>
        <pc:sldMkLst>
          <pc:docMk/>
          <pc:sldMk cId="2624932084" sldId="1005"/>
        </pc:sldMkLst>
      </pc:sldChg>
      <pc:sldChg chg="modSp del mod">
        <pc:chgData name="필두 홍" userId="a613eac9-2ee1-4936-8d5c-6f3d69f7b146" providerId="ADAL" clId="{F8B3D073-D80B-4BB8-BD04-EA90EA18C940}" dt="2021-02-16T13:11:47.476" v="767" actId="47"/>
        <pc:sldMkLst>
          <pc:docMk/>
          <pc:sldMk cId="810218030" sldId="1006"/>
        </pc:sldMkLst>
        <pc:spChg chg="mod">
          <ac:chgData name="필두 홍" userId="a613eac9-2ee1-4936-8d5c-6f3d69f7b146" providerId="ADAL" clId="{F8B3D073-D80B-4BB8-BD04-EA90EA18C940}" dt="2021-02-16T13:10:54.421" v="759" actId="1076"/>
          <ac:spMkLst>
            <pc:docMk/>
            <pc:sldMk cId="810218030" sldId="1006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9:24.470" v="754" actId="47"/>
        <pc:sldMkLst>
          <pc:docMk/>
          <pc:sldMk cId="3229453066" sldId="1007"/>
        </pc:sldMkLst>
      </pc:sldChg>
      <pc:sldChg chg="del">
        <pc:chgData name="필두 홍" userId="a613eac9-2ee1-4936-8d5c-6f3d69f7b146" providerId="ADAL" clId="{F8B3D073-D80B-4BB8-BD04-EA90EA18C940}" dt="2021-02-16T13:00:18.360" v="495" actId="47"/>
        <pc:sldMkLst>
          <pc:docMk/>
          <pc:sldMk cId="3475182251" sldId="1008"/>
        </pc:sldMkLst>
      </pc:sldChg>
      <pc:sldChg chg="addSp delSp del mod">
        <pc:chgData name="필두 홍" userId="a613eac9-2ee1-4936-8d5c-6f3d69f7b146" providerId="ADAL" clId="{F8B3D073-D80B-4BB8-BD04-EA90EA18C940}" dt="2021-02-16T13:03:02.896" v="664" actId="47"/>
        <pc:sldMkLst>
          <pc:docMk/>
          <pc:sldMk cId="1887788129" sldId="1010"/>
        </pc:sldMkLst>
        <pc:spChg chg="add del">
          <ac:chgData name="필두 홍" userId="a613eac9-2ee1-4936-8d5c-6f3d69f7b146" providerId="ADAL" clId="{F8B3D073-D80B-4BB8-BD04-EA90EA18C940}" dt="2021-02-16T12:56:20.093" v="481" actId="22"/>
          <ac:spMkLst>
            <pc:docMk/>
            <pc:sldMk cId="1887788129" sldId="1010"/>
            <ac:spMk id="7" creationId="{26CB999F-C847-45D3-A4B7-182D6EEDBF4A}"/>
          </ac:spMkLst>
        </pc:spChg>
        <pc:spChg chg="add del">
          <ac:chgData name="필두 홍" userId="a613eac9-2ee1-4936-8d5c-6f3d69f7b146" providerId="ADAL" clId="{F8B3D073-D80B-4BB8-BD04-EA90EA18C940}" dt="2021-02-16T12:56:30.741" v="483" actId="22"/>
          <ac:spMkLst>
            <pc:docMk/>
            <pc:sldMk cId="1887788129" sldId="1010"/>
            <ac:spMk id="9" creationId="{BFC719B8-CAD4-4E05-8966-F9A863D270E2}"/>
          </ac:spMkLst>
        </pc:spChg>
      </pc:sldChg>
      <pc:sldChg chg="modSp del mod">
        <pc:chgData name="필두 홍" userId="a613eac9-2ee1-4936-8d5c-6f3d69f7b146" providerId="ADAL" clId="{F8B3D073-D80B-4BB8-BD04-EA90EA18C940}" dt="2021-02-16T12:56:51.914" v="487" actId="47"/>
        <pc:sldMkLst>
          <pc:docMk/>
          <pc:sldMk cId="22960162" sldId="1013"/>
        </pc:sldMkLst>
        <pc:spChg chg="mod">
          <ac:chgData name="필두 홍" userId="a613eac9-2ee1-4936-8d5c-6f3d69f7b146" providerId="ADAL" clId="{F8B3D073-D80B-4BB8-BD04-EA90EA18C940}" dt="2021-02-16T12:56:11.418" v="479" actId="1076"/>
          <ac:spMkLst>
            <pc:docMk/>
            <pc:sldMk cId="22960162" sldId="1013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4:48.892" v="693" actId="47"/>
        <pc:sldMkLst>
          <pc:docMk/>
          <pc:sldMk cId="4130930650" sldId="1017"/>
        </pc:sldMkLst>
      </pc:sldChg>
      <pc:sldChg chg="del">
        <pc:chgData name="필두 홍" userId="a613eac9-2ee1-4936-8d5c-6f3d69f7b146" providerId="ADAL" clId="{F8B3D073-D80B-4BB8-BD04-EA90EA18C940}" dt="2021-02-16T13:04:50.251" v="694" actId="47"/>
        <pc:sldMkLst>
          <pc:docMk/>
          <pc:sldMk cId="2992667844" sldId="1018"/>
        </pc:sldMkLst>
      </pc:sldChg>
      <pc:sldChg chg="del">
        <pc:chgData name="필두 홍" userId="a613eac9-2ee1-4936-8d5c-6f3d69f7b146" providerId="ADAL" clId="{F8B3D073-D80B-4BB8-BD04-EA90EA18C940}" dt="2021-02-16T13:04:51.454" v="695" actId="47"/>
        <pc:sldMkLst>
          <pc:docMk/>
          <pc:sldMk cId="2796249225" sldId="1019"/>
        </pc:sldMkLst>
      </pc:sldChg>
      <pc:sldChg chg="del">
        <pc:chgData name="필두 홍" userId="a613eac9-2ee1-4936-8d5c-6f3d69f7b146" providerId="ADAL" clId="{F8B3D073-D80B-4BB8-BD04-EA90EA18C940}" dt="2021-02-16T13:00:49.790" v="501" actId="47"/>
        <pc:sldMkLst>
          <pc:docMk/>
          <pc:sldMk cId="1389563579" sldId="1023"/>
        </pc:sldMkLst>
      </pc:sldChg>
      <pc:sldChg chg="add del">
        <pc:chgData name="필두 홍" userId="a613eac9-2ee1-4936-8d5c-6f3d69f7b146" providerId="ADAL" clId="{F8B3D073-D80B-4BB8-BD04-EA90EA18C940}" dt="2021-02-16T12:59:55.765" v="489"/>
        <pc:sldMkLst>
          <pc:docMk/>
          <pc:sldMk cId="507566697" sldId="1024"/>
        </pc:sldMkLst>
      </pc:sldChg>
      <pc:sldChg chg="add del">
        <pc:chgData name="필두 홍" userId="a613eac9-2ee1-4936-8d5c-6f3d69f7b146" providerId="ADAL" clId="{F8B3D073-D80B-4BB8-BD04-EA90EA18C940}" dt="2021-02-16T12:48:28.292" v="21" actId="47"/>
        <pc:sldMkLst>
          <pc:docMk/>
          <pc:sldMk cId="1951081936" sldId="1024"/>
        </pc:sldMkLst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6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7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8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9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0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1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6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00:15.141" v="494" actId="1076"/>
          <ac:spMkLst>
            <pc:docMk/>
            <pc:sldMk cId="1951081936" sldId="1024"/>
            <ac:spMk id="18" creationId="{C06D60D0-1AB0-4157-A9BD-FD2B74D213BD}"/>
          </ac:spMkLst>
        </pc:spChg>
        <pc:picChg chg="add mod">
          <ac:chgData name="필두 홍" userId="a613eac9-2ee1-4936-8d5c-6f3d69f7b146" providerId="ADAL" clId="{F8B3D073-D80B-4BB8-BD04-EA90EA18C940}" dt="2021-02-16T13:00:15.141" v="494" actId="1076"/>
          <ac:picMkLst>
            <pc:docMk/>
            <pc:sldMk cId="1951081936" sldId="1024"/>
            <ac:picMk id="17" creationId="{AF9534F8-B60A-4A3D-B6FB-C39D4B28E196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0:45.377" v="500" actId="14100"/>
        <pc:sldMkLst>
          <pc:docMk/>
          <pc:sldMk cId="3691250325" sldId="1025"/>
        </pc:sldMkLst>
        <pc:picChg chg="add mod">
          <ac:chgData name="필두 홍" userId="a613eac9-2ee1-4936-8d5c-6f3d69f7b146" providerId="ADAL" clId="{F8B3D073-D80B-4BB8-BD04-EA90EA18C940}" dt="2021-02-16T13:00:45.377" v="500" actId="14100"/>
          <ac:picMkLst>
            <pc:docMk/>
            <pc:sldMk cId="3691250325" sldId="1025"/>
            <ac:picMk id="2" creationId="{AF69BBE3-FD64-42E0-9614-09036F64B3A3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2:53.608" v="663" actId="6549"/>
        <pc:sldMkLst>
          <pc:docMk/>
          <pc:sldMk cId="1520853606" sldId="1026"/>
        </pc:sldMkLst>
        <pc:spChg chg="add mod">
          <ac:chgData name="필두 홍" userId="a613eac9-2ee1-4936-8d5c-6f3d69f7b146" providerId="ADAL" clId="{F8B3D073-D80B-4BB8-BD04-EA90EA18C940}" dt="2021-02-16T13:01:24.292" v="506" actId="1076"/>
          <ac:spMkLst>
            <pc:docMk/>
            <pc:sldMk cId="1520853606" sldId="1026"/>
            <ac:spMk id="3" creationId="{47E00B82-B223-4FB4-83EC-F1D572E37400}"/>
          </ac:spMkLst>
        </pc:spChg>
        <pc:spChg chg="add mod">
          <ac:chgData name="필두 홍" userId="a613eac9-2ee1-4936-8d5c-6f3d69f7b146" providerId="ADAL" clId="{F8B3D073-D80B-4BB8-BD04-EA90EA18C940}" dt="2021-02-16T13:02:53.608" v="663" actId="6549"/>
          <ac:spMkLst>
            <pc:docMk/>
            <pc:sldMk cId="1520853606" sldId="1026"/>
            <ac:spMk id="4" creationId="{C9E8B259-8663-4FBD-A309-0C361FB1CA1E}"/>
          </ac:spMkLst>
        </pc:spChg>
        <pc:picChg chg="add mod">
          <ac:chgData name="필두 홍" userId="a613eac9-2ee1-4936-8d5c-6f3d69f7b146" providerId="ADAL" clId="{F8B3D073-D80B-4BB8-BD04-EA90EA18C940}" dt="2021-02-16T13:01:01.412" v="504" actId="1076"/>
          <ac:picMkLst>
            <pc:docMk/>
            <pc:sldMk cId="1520853606" sldId="1026"/>
            <ac:picMk id="2" creationId="{1F7B867E-BCB0-416E-AB30-725061FB7C94}"/>
          </ac:picMkLst>
        </pc:picChg>
      </pc:sldChg>
      <pc:sldMasterChg chg="addSp delSp modSp mod">
        <pc:chgData name="필두 홍" userId="a613eac9-2ee1-4936-8d5c-6f3d69f7b146" providerId="ADAL" clId="{F8B3D073-D80B-4BB8-BD04-EA90EA18C940}" dt="2021-02-16T13:07:15.296" v="746" actId="1076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F8B3D073-D80B-4BB8-BD04-EA90EA18C940}" dt="2021-02-16T13:07:15.296" v="746" actId="1076"/>
          <ac:spMkLst>
            <pc:docMk/>
            <pc:sldMasterMk cId="0" sldId="2147483659"/>
            <ac:spMk id="2" creationId="{9771DE08-A816-40D8-9EB6-CEB5717C65A8}"/>
          </ac:spMkLst>
        </pc:spChg>
        <pc:picChg chg="del">
          <ac:chgData name="필두 홍" userId="a613eac9-2ee1-4936-8d5c-6f3d69f7b146" providerId="ADAL" clId="{F8B3D073-D80B-4BB8-BD04-EA90EA18C940}" dt="2021-02-16T13:06:52.385" v="719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6:52.791" v="720"/>
          <ac:picMkLst>
            <pc:docMk/>
            <pc:sldMasterMk cId="0" sldId="2147483659"/>
            <ac:picMk id="10" creationId="{BF554FD5-49C4-4EB9-AC3B-97A768D3754A}"/>
          </ac:picMkLst>
        </pc:picChg>
      </pc:sldMasterChg>
      <pc:sldMasterChg chg="addSp delSp modSp mod">
        <pc:chgData name="필두 홍" userId="a613eac9-2ee1-4936-8d5c-6f3d69f7b146" providerId="ADAL" clId="{F8B3D073-D80B-4BB8-BD04-EA90EA18C940}" dt="2021-02-16T13:07:52.776" v="748"/>
        <pc:sldMasterMkLst>
          <pc:docMk/>
          <pc:sldMasterMk cId="0" sldId="2147484008"/>
        </pc:sldMasterMkLst>
        <pc:picChg chg="del">
          <ac:chgData name="필두 홍" userId="a613eac9-2ee1-4936-8d5c-6f3d69f7b146" providerId="ADAL" clId="{F8B3D073-D80B-4BB8-BD04-EA90EA18C940}" dt="2021-02-16T13:07:52.401" v="747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7:52.776" v="748"/>
          <ac:picMkLst>
            <pc:docMk/>
            <pc:sldMasterMk cId="0" sldId="2147484008"/>
            <ac:picMk id="5" creationId="{9B97EF8C-B998-4F8D-B265-CAA025E95AF2}"/>
          </ac:picMkLst>
        </pc:picChg>
      </pc:sldMasterChg>
      <pc:sldMasterChg chg="delSldLayout">
        <pc:chgData name="필두 홍" userId="a613eac9-2ee1-4936-8d5c-6f3d69f7b146" providerId="ADAL" clId="{F8B3D073-D80B-4BB8-BD04-EA90EA18C940}" dt="2021-02-16T13:00:49.790" v="501" actId="47"/>
        <pc:sldMasterMkLst>
          <pc:docMk/>
          <pc:sldMasterMk cId="1410674960" sldId="2147484030"/>
        </pc:sldMasterMkLst>
        <pc:sldLayoutChg chg="del">
          <pc:chgData name="필두 홍" userId="a613eac9-2ee1-4936-8d5c-6f3d69f7b146" providerId="ADAL" clId="{F8B3D073-D80B-4BB8-BD04-EA90EA18C940}" dt="2021-02-16T13:00:49.790" v="501" actId="47"/>
          <pc:sldLayoutMkLst>
            <pc:docMk/>
            <pc:sldMasterMk cId="1410674960" sldId="2147484030"/>
            <pc:sldLayoutMk cId="34536180" sldId="214748403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36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041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082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0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8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97EF8C-B998-4F8D-B265-CAA025E95AF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3713" y="325531"/>
            <a:ext cx="7047303" cy="305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17" name="bk object 17"/>
          <p:cNvSpPr/>
          <p:nvPr/>
        </p:nvSpPr>
        <p:spPr>
          <a:xfrm>
            <a:off x="1154950" y="6354818"/>
            <a:ext cx="7809296" cy="2792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62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65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2400" dirty="0"/>
              <a:t>리눅스 고급 </a:t>
            </a:r>
            <a:r>
              <a:rPr lang="en-US" altLang="ko-KR" sz="2400" dirty="0"/>
              <a:t>4</a:t>
            </a:r>
            <a:r>
              <a:rPr lang="ko-KR" altLang="en-US" sz="2400" dirty="0"/>
              <a:t>강 실습과제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185" y="5224174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Kopo30 </a:t>
            </a:r>
            <a:r>
              <a:rPr kumimoji="1" lang="ko-KR" altLang="en-US" dirty="0">
                <a:solidFill>
                  <a:schemeClr val="tx1"/>
                </a:solidFill>
              </a:rPr>
              <a:t>이동현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9959" y="714101"/>
            <a:ext cx="9657183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r>
              <a:rPr lang="en-US" altLang="ko-KR" dirty="0"/>
              <a:t>while [</a:t>
            </a:r>
            <a:r>
              <a:rPr lang="ko-KR" altLang="en-US" dirty="0"/>
              <a:t>조건</a:t>
            </a:r>
            <a:r>
              <a:rPr lang="en-US" altLang="ko-KR" dirty="0"/>
              <a:t>] / do / … / done </a:t>
            </a:r>
            <a:r>
              <a:rPr lang="ko-KR" altLang="en-US" dirty="0"/>
              <a:t>조건 내 상황이 만족되면 계속하여 </a:t>
            </a:r>
            <a:r>
              <a:rPr lang="en-US" altLang="ko-KR" dirty="0"/>
              <a:t>do</a:t>
            </a:r>
            <a:r>
              <a:rPr lang="ko-KR" altLang="en-US" dirty="0"/>
              <a:t>와 </a:t>
            </a:r>
            <a:r>
              <a:rPr lang="en-US" altLang="ko-KR" dirty="0"/>
              <a:t>done</a:t>
            </a:r>
            <a:r>
              <a:rPr lang="ko-KR" altLang="en-US" dirty="0"/>
              <a:t>사이의 스크립트를 실행하며 그 외 조건이 되는 경우 반복구문에서 빠져나온다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read </a:t>
            </a:r>
            <a:r>
              <a:rPr lang="en-US" altLang="ko-KR" dirty="0" err="1"/>
              <a:t>pawd</a:t>
            </a:r>
            <a:r>
              <a:rPr lang="ko-KR" altLang="en-US" dirty="0"/>
              <a:t>는 모니터에서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 err="1"/>
              <a:t>pawd</a:t>
            </a:r>
            <a:r>
              <a:rPr lang="ko-KR" altLang="en-US" dirty="0"/>
              <a:t>라는 변수에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while [ $</a:t>
            </a:r>
            <a:r>
              <a:rPr lang="en-US" altLang="ko-KR" dirty="0" err="1"/>
              <a:t>pawd</a:t>
            </a:r>
            <a:r>
              <a:rPr lang="en-US" altLang="ko-KR" dirty="0"/>
              <a:t> != “1234” ]</a:t>
            </a:r>
            <a:r>
              <a:rPr lang="ko-KR" altLang="en-US" dirty="0"/>
              <a:t>는 저장된 </a:t>
            </a:r>
            <a:r>
              <a:rPr lang="en-US" altLang="ko-KR" dirty="0" err="1"/>
              <a:t>pawd</a:t>
            </a:r>
            <a:r>
              <a:rPr lang="ko-KR" altLang="en-US" dirty="0"/>
              <a:t>의 값이 </a:t>
            </a:r>
            <a:r>
              <a:rPr lang="en-US" altLang="ko-KR" dirty="0"/>
              <a:t>1234</a:t>
            </a:r>
            <a:r>
              <a:rPr lang="ko-KR" altLang="en-US" dirty="0"/>
              <a:t>가 아니면 </a:t>
            </a:r>
            <a:r>
              <a:rPr lang="en-US" altLang="ko-KR" dirty="0"/>
              <a:t>do, done</a:t>
            </a:r>
            <a:r>
              <a:rPr lang="ko-KR" altLang="en-US" dirty="0"/>
              <a:t>내 블록을 계속 반복하여 수행한다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-n</a:t>
            </a:r>
            <a:r>
              <a:rPr lang="ko-KR" altLang="en-US" dirty="0"/>
              <a:t>은 옆으로 쓸 수 있게 하는 명령어이다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do, done </a:t>
            </a:r>
            <a:r>
              <a:rPr lang="ko-KR" altLang="en-US" dirty="0"/>
              <a:t>안의 블록 내용을 보면 다시 모니터의 값을 읽고 </a:t>
            </a:r>
            <a:r>
              <a:rPr lang="en-US" altLang="ko-KR" dirty="0" err="1"/>
              <a:t>pawd</a:t>
            </a:r>
            <a:r>
              <a:rPr lang="ko-KR" altLang="en-US" dirty="0"/>
              <a:t>변수에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done</a:t>
            </a:r>
            <a:r>
              <a:rPr lang="ko-KR" altLang="en-US" dirty="0"/>
              <a:t>문장을 만나면 다시 </a:t>
            </a:r>
            <a:r>
              <a:rPr lang="en-US" altLang="ko-KR" dirty="0"/>
              <a:t>while</a:t>
            </a:r>
            <a:r>
              <a:rPr lang="ko-KR" altLang="en-US" dirty="0"/>
              <a:t>문장을 수행하다가 결국 </a:t>
            </a:r>
            <a:r>
              <a:rPr lang="en-US" altLang="ko-KR" dirty="0" err="1"/>
              <a:t>pawd</a:t>
            </a:r>
            <a:r>
              <a:rPr lang="ko-KR" altLang="en-US" dirty="0"/>
              <a:t>인 </a:t>
            </a:r>
            <a:r>
              <a:rPr lang="en-US" altLang="ko-KR" dirty="0"/>
              <a:t>1234</a:t>
            </a:r>
            <a:r>
              <a:rPr lang="ko-KR" altLang="en-US" dirty="0"/>
              <a:t>가 맞을 때 멈추게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17F3A8A-889E-4583-9B07-85871F4844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75" b="50000"/>
          <a:stretch/>
        </p:blipFill>
        <p:spPr>
          <a:xfrm>
            <a:off x="6035796" y="3546436"/>
            <a:ext cx="3761347" cy="259746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7CE25C1-9603-473A-AF86-C5E0D3C3DD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26" b="54897"/>
          <a:stretch/>
        </p:blipFill>
        <p:spPr>
          <a:xfrm>
            <a:off x="0" y="3546436"/>
            <a:ext cx="5853092" cy="252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0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967" y="714103"/>
            <a:ext cx="9694506" cy="289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until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r>
              <a:rPr lang="en-US" altLang="ko-KR" dirty="0"/>
              <a:t>until [</a:t>
            </a:r>
            <a:r>
              <a:rPr lang="ko-KR" altLang="en-US" dirty="0"/>
              <a:t>조건</a:t>
            </a:r>
            <a:r>
              <a:rPr lang="en-US" altLang="ko-KR" dirty="0"/>
              <a:t>] / do / … / done </a:t>
            </a:r>
            <a:r>
              <a:rPr lang="ko-KR" altLang="en-US" dirty="0"/>
              <a:t>조건 내 상황이 만족하지 않으면 계속하여 </a:t>
            </a:r>
            <a:r>
              <a:rPr lang="en-US" altLang="ko-KR" dirty="0"/>
              <a:t>do</a:t>
            </a:r>
            <a:r>
              <a:rPr lang="ko-KR" altLang="en-US" dirty="0"/>
              <a:t>와 </a:t>
            </a:r>
            <a:r>
              <a:rPr lang="en-US" altLang="ko-KR" dirty="0"/>
              <a:t>done</a:t>
            </a:r>
            <a:r>
              <a:rPr lang="ko-KR" altLang="en-US" dirty="0"/>
              <a:t>사이의 스크립트를 실행하며 그 외 조건이 만족되는 경우 반복구문에서 빠져나온다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while </a:t>
            </a:r>
            <a:r>
              <a:rPr lang="ko-KR" altLang="en-US" dirty="0"/>
              <a:t>반복문은 조건이 맞을 때 반복을 하고</a:t>
            </a:r>
            <a:r>
              <a:rPr lang="en-US" altLang="ko-KR" dirty="0"/>
              <a:t>, until</a:t>
            </a:r>
            <a:r>
              <a:rPr lang="ko-KR" altLang="en-US" dirty="0"/>
              <a:t>반복문은 조건이 거짓일 때 반복을 진행함에 주의해야한다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pawd</a:t>
            </a:r>
            <a:r>
              <a:rPr lang="en-US" altLang="ko-KR" dirty="0"/>
              <a:t>=“0000”</a:t>
            </a:r>
            <a:r>
              <a:rPr lang="ko-KR" altLang="en-US" dirty="0"/>
              <a:t>으로 처음 </a:t>
            </a:r>
            <a:r>
              <a:rPr lang="en-US" altLang="ko-KR" dirty="0" err="1"/>
              <a:t>pawd</a:t>
            </a:r>
            <a:r>
              <a:rPr lang="ko-KR" altLang="en-US" dirty="0"/>
              <a:t>변수의 값을 </a:t>
            </a:r>
            <a:r>
              <a:rPr lang="en-US" altLang="ko-KR" dirty="0"/>
              <a:t>0000</a:t>
            </a:r>
            <a:r>
              <a:rPr lang="ko-KR" altLang="en-US" dirty="0"/>
              <a:t>으로 채운다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until [ $</a:t>
            </a:r>
            <a:r>
              <a:rPr lang="en-US" altLang="ko-KR" dirty="0" err="1"/>
              <a:t>pawd</a:t>
            </a:r>
            <a:r>
              <a:rPr lang="en-US" altLang="ko-KR" dirty="0"/>
              <a:t> = “1234” ] </a:t>
            </a:r>
            <a:r>
              <a:rPr lang="ko-KR" altLang="en-US" dirty="0"/>
              <a:t>문장을 만나서 </a:t>
            </a:r>
            <a:r>
              <a:rPr lang="en-US" altLang="ko-KR" dirty="0" err="1"/>
              <a:t>pawd</a:t>
            </a:r>
            <a:r>
              <a:rPr lang="ko-KR" altLang="en-US" dirty="0"/>
              <a:t>의 값이 </a:t>
            </a:r>
            <a:r>
              <a:rPr lang="en-US" altLang="ko-KR" dirty="0"/>
              <a:t>1234</a:t>
            </a:r>
            <a:r>
              <a:rPr lang="ko-KR" altLang="en-US" dirty="0"/>
              <a:t>가 아니기 때문에 블록 내부를 수행한다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 err="1"/>
              <a:t>pawd</a:t>
            </a:r>
            <a:r>
              <a:rPr lang="ko-KR" altLang="en-US" dirty="0"/>
              <a:t>값이 </a:t>
            </a:r>
            <a:r>
              <a:rPr lang="en-US" altLang="ko-KR" dirty="0"/>
              <a:t>1234</a:t>
            </a:r>
            <a:r>
              <a:rPr lang="ko-KR" altLang="en-US" dirty="0"/>
              <a:t>일 때까지 블록 </a:t>
            </a:r>
            <a:r>
              <a:rPr lang="en-US" altLang="ko-KR" dirty="0"/>
              <a:t>do, done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do, done </a:t>
            </a:r>
            <a:r>
              <a:rPr lang="ko-KR" altLang="en-US" dirty="0"/>
              <a:t>안의 블록 내용을 보면 다시 모니터의 값을 읽고 </a:t>
            </a:r>
            <a:r>
              <a:rPr lang="en-US" altLang="ko-KR" dirty="0" err="1"/>
              <a:t>pawd</a:t>
            </a:r>
            <a:r>
              <a:rPr lang="ko-KR" altLang="en-US" dirty="0"/>
              <a:t>변수에 저장한다</a:t>
            </a:r>
            <a:endParaRPr lang="en-US" altLang="ko-KR" dirty="0"/>
          </a:p>
          <a:p>
            <a:r>
              <a:rPr lang="ko-KR" altLang="en-US" dirty="0"/>
              <a:t>결국 </a:t>
            </a:r>
            <a:r>
              <a:rPr lang="en-US" altLang="ko-KR" dirty="0" err="1"/>
              <a:t>pawd</a:t>
            </a:r>
            <a:r>
              <a:rPr lang="ko-KR" altLang="en-US" dirty="0"/>
              <a:t>인 비밀번호가 맞을 때 까지 반복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B9808B9-8B80-4FFA-8C64-FA18C68EB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24" b="54103"/>
          <a:stretch/>
        </p:blipFill>
        <p:spPr>
          <a:xfrm>
            <a:off x="6130863" y="3968399"/>
            <a:ext cx="3775137" cy="236708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5DA00CF-1C92-4702-A953-2CC0C3FA94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26" b="58074"/>
          <a:stretch/>
        </p:blipFill>
        <p:spPr>
          <a:xfrm>
            <a:off x="0" y="3968399"/>
            <a:ext cx="5926144" cy="23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298" y="714103"/>
            <a:ext cx="9330612" cy="294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until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r>
              <a:rPr lang="ko-KR" altLang="en-US" dirty="0"/>
              <a:t>처음 </a:t>
            </a:r>
            <a:r>
              <a:rPr lang="en-US" altLang="ko-KR" dirty="0"/>
              <a:t>loop=5</a:t>
            </a:r>
            <a:r>
              <a:rPr lang="ko-KR" altLang="en-US" dirty="0"/>
              <a:t>로 변수의 값을 </a:t>
            </a:r>
            <a:r>
              <a:rPr lang="en-US" altLang="ko-KR" dirty="0"/>
              <a:t>5</a:t>
            </a:r>
            <a:r>
              <a:rPr lang="ko-KR" altLang="en-US" dirty="0"/>
              <a:t>로 채운다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until [ $loop –eq 0 ] </a:t>
            </a:r>
            <a:r>
              <a:rPr lang="ko-KR" altLang="en-US" dirty="0"/>
              <a:t>문장을 만나서 </a:t>
            </a:r>
            <a:r>
              <a:rPr lang="en-US" altLang="ko-KR" dirty="0"/>
              <a:t>loop</a:t>
            </a:r>
            <a:r>
              <a:rPr lang="ko-KR" altLang="en-US" dirty="0"/>
              <a:t>의 값이 </a:t>
            </a:r>
            <a:r>
              <a:rPr lang="en-US" altLang="ko-KR" dirty="0"/>
              <a:t>0</a:t>
            </a:r>
            <a:r>
              <a:rPr lang="ko-KR" altLang="en-US" dirty="0"/>
              <a:t>이 아니기 때문에 블록 내부를 수행한다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do, done</a:t>
            </a:r>
            <a:r>
              <a:rPr lang="ko-KR" altLang="en-US" dirty="0"/>
              <a:t>안의 블록 내용을 보면 </a:t>
            </a:r>
            <a:r>
              <a:rPr lang="en-US" altLang="ko-KR" dirty="0"/>
              <a:t>loop=</a:t>
            </a:r>
            <a:r>
              <a:rPr lang="ko-KR" altLang="en-US" dirty="0"/>
              <a:t>라는 문자열을 출력한 후 붙여서 </a:t>
            </a:r>
            <a:r>
              <a:rPr lang="en-US" altLang="ko-KR" dirty="0"/>
              <a:t>loop</a:t>
            </a:r>
            <a:r>
              <a:rPr lang="ko-KR" altLang="en-US" dirty="0"/>
              <a:t>라는 변수 내용을 출력한다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loop=$(($loop-1))</a:t>
            </a:r>
            <a:r>
              <a:rPr lang="ko-KR" altLang="en-US" dirty="0"/>
              <a:t>이라는 표현은 </a:t>
            </a:r>
            <a:r>
              <a:rPr lang="en-US" altLang="ko-KR" dirty="0"/>
              <a:t>loop=`expr $loop – 1</a:t>
            </a:r>
            <a:r>
              <a:rPr lang="ko-KR" altLang="en-US" dirty="0"/>
              <a:t>과 동일하다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loop</a:t>
            </a:r>
            <a:r>
              <a:rPr lang="ko-KR" altLang="en-US" dirty="0"/>
              <a:t>변수의 값을 뺀 다음 다시 </a:t>
            </a:r>
            <a:r>
              <a:rPr lang="en-US" altLang="ko-KR" dirty="0"/>
              <a:t>until</a:t>
            </a:r>
            <a:r>
              <a:rPr lang="ko-KR" altLang="en-US" dirty="0"/>
              <a:t>문을 수행한다</a:t>
            </a:r>
            <a:endParaRPr lang="en-US" altLang="ko-KR" dirty="0"/>
          </a:p>
          <a:p>
            <a:r>
              <a:rPr lang="ko-KR" altLang="en-US" dirty="0"/>
              <a:t>결국 </a:t>
            </a:r>
            <a:r>
              <a:rPr lang="en-US" altLang="ko-KR" dirty="0"/>
              <a:t>loop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일 때 까지 반복 수행한다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loop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 경우 수행하지 않는다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, 스크린샷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2FF177AA-D8D3-4292-9947-23EF1233BB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4" b="58074"/>
          <a:stretch/>
        </p:blipFill>
        <p:spPr>
          <a:xfrm>
            <a:off x="6024237" y="4167233"/>
            <a:ext cx="3101101" cy="2139962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8CAEE3B-7AB0-4F72-B2A9-5995F49A8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3" b="49216"/>
          <a:stretch/>
        </p:blipFill>
        <p:spPr>
          <a:xfrm>
            <a:off x="559625" y="4094800"/>
            <a:ext cx="4536832" cy="221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5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976" y="714103"/>
            <a:ext cx="9666514" cy="211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break </a:t>
            </a:r>
            <a:r>
              <a:rPr lang="ko-KR" altLang="en-US" dirty="0"/>
              <a:t>루프 탈출</a:t>
            </a:r>
            <a:endParaRPr lang="en-US" altLang="ko-KR" dirty="0"/>
          </a:p>
          <a:p>
            <a:r>
              <a:rPr lang="ko-KR" altLang="en-US" dirty="0"/>
              <a:t>반복문의 루프를 강제로 탈출하려면 </a:t>
            </a:r>
            <a:r>
              <a:rPr lang="en-US" altLang="ko-KR" dirty="0"/>
              <a:t>break</a:t>
            </a:r>
            <a:r>
              <a:rPr lang="ko-KR" altLang="en-US" dirty="0"/>
              <a:t>문을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 var in 1 2 3 4 5 6 7 8 9 10</a:t>
            </a:r>
            <a:r>
              <a:rPr lang="ko-KR" altLang="en-US" dirty="0"/>
              <a:t>를 만나서 </a:t>
            </a:r>
            <a:r>
              <a:rPr lang="en-US" altLang="ko-KR" dirty="0"/>
              <a:t>var</a:t>
            </a:r>
            <a:r>
              <a:rPr lang="ko-KR" altLang="en-US" dirty="0"/>
              <a:t>변수의 값은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으로 넣어가며 블록을 </a:t>
            </a:r>
            <a:r>
              <a:rPr lang="ko-KR" altLang="en-US" dirty="0" err="1"/>
              <a:t>반복수행한다</a:t>
            </a:r>
            <a:endParaRPr lang="en-US" altLang="ko-KR" dirty="0"/>
          </a:p>
          <a:p>
            <a:r>
              <a:rPr lang="en-US" altLang="ko-KR" dirty="0"/>
              <a:t>echo var $var </a:t>
            </a:r>
            <a:r>
              <a:rPr lang="ko-KR" altLang="en-US" dirty="0"/>
              <a:t>문장을 통하여 </a:t>
            </a:r>
            <a:r>
              <a:rPr lang="en-US" altLang="ko-KR" dirty="0"/>
              <a:t>var</a:t>
            </a:r>
            <a:r>
              <a:rPr lang="ko-KR" altLang="en-US" dirty="0"/>
              <a:t>값을 출력한다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[ $var = “5” ] </a:t>
            </a:r>
            <a:r>
              <a:rPr lang="ko-KR" altLang="en-US" dirty="0"/>
              <a:t>문장에 지시한대로 </a:t>
            </a:r>
            <a:r>
              <a:rPr lang="en-US" altLang="ko-KR" dirty="0"/>
              <a:t>var</a:t>
            </a:r>
            <a:r>
              <a:rPr lang="ko-KR" altLang="en-US" dirty="0"/>
              <a:t>값이 </a:t>
            </a:r>
            <a:r>
              <a:rPr lang="en-US" altLang="ko-KR" dirty="0"/>
              <a:t>5</a:t>
            </a:r>
            <a:r>
              <a:rPr lang="ko-KR" altLang="en-US" dirty="0"/>
              <a:t>이면 </a:t>
            </a:r>
            <a:r>
              <a:rPr lang="en-US" altLang="ko-KR" dirty="0"/>
              <a:t>then, fi</a:t>
            </a:r>
            <a:r>
              <a:rPr lang="ko-KR" altLang="en-US" dirty="0"/>
              <a:t>사이의 블록을 수행한다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then, fi </a:t>
            </a:r>
            <a:r>
              <a:rPr lang="ko-KR" altLang="en-US" dirty="0"/>
              <a:t>블록의 내용은 </a:t>
            </a:r>
            <a:r>
              <a:rPr lang="en-US" altLang="ko-KR" dirty="0"/>
              <a:t>break</a:t>
            </a:r>
            <a:r>
              <a:rPr lang="ko-KR" altLang="en-US" dirty="0"/>
              <a:t>라고 문자열을 출력한 뒤 </a:t>
            </a:r>
            <a:r>
              <a:rPr lang="en-US" altLang="ko-KR" dirty="0"/>
              <a:t>break</a:t>
            </a:r>
            <a:r>
              <a:rPr lang="ko-KR" altLang="en-US" dirty="0"/>
              <a:t>명령을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, 스크린샷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09A9D27C-7C43-46E9-BAC5-2DD693237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74" b="46691"/>
          <a:stretch/>
        </p:blipFill>
        <p:spPr>
          <a:xfrm>
            <a:off x="6116074" y="3638939"/>
            <a:ext cx="2533404" cy="187900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B58EE85-9D4D-4628-AC5E-665056E5DC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75" b="44044"/>
          <a:stretch/>
        </p:blipFill>
        <p:spPr>
          <a:xfrm>
            <a:off x="908196" y="3429000"/>
            <a:ext cx="3839689" cy="19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47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2637" y="714102"/>
            <a:ext cx="9666514" cy="299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touch file1 </a:t>
            </a:r>
            <a:r>
              <a:rPr lang="ko-KR" altLang="en-US" dirty="0"/>
              <a:t>명령은 </a:t>
            </a:r>
            <a:r>
              <a:rPr lang="en-US" altLang="ko-KR" dirty="0"/>
              <a:t>file1</a:t>
            </a:r>
            <a:r>
              <a:rPr lang="ko-KR" altLang="en-US" dirty="0"/>
              <a:t>이라는 이름의 파일을 생성한다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크기가 </a:t>
            </a:r>
            <a:r>
              <a:rPr lang="en-US" altLang="ko-KR" dirty="0"/>
              <a:t>0</a:t>
            </a:r>
            <a:r>
              <a:rPr lang="ko-KR" altLang="en-US" dirty="0"/>
              <a:t>인 빈 파일이다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rm</a:t>
            </a:r>
            <a:r>
              <a:rPr lang="ko-KR" altLang="en-US" dirty="0"/>
              <a:t> </a:t>
            </a:r>
            <a:r>
              <a:rPr lang="en-US" altLang="ko-KR" dirty="0"/>
              <a:t>–f</a:t>
            </a:r>
            <a:r>
              <a:rPr lang="ko-KR" altLang="en-US" dirty="0"/>
              <a:t> </a:t>
            </a:r>
            <a:r>
              <a:rPr lang="en-US" altLang="ko-KR" dirty="0"/>
              <a:t>file2 2&gt;err </a:t>
            </a:r>
            <a:r>
              <a:rPr lang="ko-KR" altLang="en-US" dirty="0"/>
              <a:t>명령은 </a:t>
            </a:r>
            <a:r>
              <a:rPr lang="en-US" altLang="ko-KR" dirty="0"/>
              <a:t>file2</a:t>
            </a:r>
            <a:r>
              <a:rPr lang="ko-KR" altLang="en-US" dirty="0"/>
              <a:t>라는 이름의 파일을 묻지 않고 강제로 지운다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2&gt;err</a:t>
            </a:r>
            <a:r>
              <a:rPr lang="ko-KR" altLang="en-US" dirty="0"/>
              <a:t>은 에러 문구를 화면에 출력하지 말고 </a:t>
            </a:r>
            <a:r>
              <a:rPr lang="en-US" altLang="ko-KR" dirty="0"/>
              <a:t>err</a:t>
            </a:r>
            <a:r>
              <a:rPr lang="ko-KR" altLang="en-US" dirty="0"/>
              <a:t>파일에 쓰라는 명령이다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[ -f file1 ] &amp;&amp; echo next1 &amp;&amp; [ -f file2 ] &amp;&amp; echo next2 </a:t>
            </a:r>
            <a:r>
              <a:rPr lang="ko-KR" altLang="en-US" dirty="0"/>
              <a:t>문장은 다중의 조건문이다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 -f file1 ]</a:t>
            </a:r>
            <a:r>
              <a:rPr lang="ko-KR" altLang="en-US" dirty="0"/>
              <a:t>은 </a:t>
            </a:r>
            <a:r>
              <a:rPr lang="en-US" altLang="ko-KR" dirty="0"/>
              <a:t>file1</a:t>
            </a:r>
            <a:r>
              <a:rPr lang="ko-KR" altLang="en-US" dirty="0"/>
              <a:t>이라는 명칭의 파일이 있는지 비교</a:t>
            </a:r>
            <a:r>
              <a:rPr lang="en-US" altLang="ko-KR" dirty="0"/>
              <a:t>, </a:t>
            </a:r>
            <a:r>
              <a:rPr lang="ko-KR" altLang="en-US" dirty="0"/>
              <a:t>파일이 있기 때문에 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echo next1</a:t>
            </a:r>
            <a:r>
              <a:rPr lang="ko-KR" altLang="en-US" dirty="0"/>
              <a:t>은 </a:t>
            </a:r>
            <a:r>
              <a:rPr lang="en-US" altLang="ko-KR" dirty="0"/>
              <a:t>next1</a:t>
            </a:r>
            <a:r>
              <a:rPr lang="ko-KR" altLang="en-US" dirty="0"/>
              <a:t>이라고 문자를 출력</a:t>
            </a:r>
            <a:r>
              <a:rPr lang="en-US" altLang="ko-KR" dirty="0"/>
              <a:t>, </a:t>
            </a:r>
            <a:r>
              <a:rPr lang="ko-KR" altLang="en-US" dirty="0"/>
              <a:t>일단 명령이 실행되고 나면 참이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 -f file2 ]</a:t>
            </a:r>
            <a:r>
              <a:rPr lang="ko-KR" altLang="en-US" dirty="0"/>
              <a:t>는 </a:t>
            </a:r>
            <a:r>
              <a:rPr lang="en-US" altLang="ko-KR" dirty="0"/>
              <a:t>file2</a:t>
            </a:r>
            <a:r>
              <a:rPr lang="ko-KR" altLang="en-US" dirty="0"/>
              <a:t>이라는 명칭의 파일이 있는지 비교</a:t>
            </a:r>
            <a:r>
              <a:rPr lang="en-US" altLang="ko-KR" dirty="0"/>
              <a:t>, </a:t>
            </a:r>
            <a:r>
              <a:rPr lang="ko-KR" altLang="en-US" dirty="0"/>
              <a:t>파일이 없기 때문에 거짓이다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echo next2</a:t>
            </a:r>
            <a:r>
              <a:rPr lang="ko-KR" altLang="en-US" dirty="0"/>
              <a:t>은 </a:t>
            </a:r>
            <a:r>
              <a:rPr lang="en-US" altLang="ko-KR" dirty="0"/>
              <a:t>next2</a:t>
            </a:r>
            <a:r>
              <a:rPr lang="ko-KR" altLang="en-US" dirty="0"/>
              <a:t>이라고 문자를 출력</a:t>
            </a:r>
            <a:r>
              <a:rPr lang="en-US" altLang="ko-KR" dirty="0"/>
              <a:t>, </a:t>
            </a:r>
            <a:r>
              <a:rPr lang="ko-KR" altLang="en-US" dirty="0"/>
              <a:t>일단 명령이 실행되고 나면 참이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다중비교는 참 </a:t>
            </a:r>
            <a:r>
              <a:rPr lang="en-US" altLang="ko-KR" dirty="0"/>
              <a:t>AND </a:t>
            </a:r>
            <a:r>
              <a:rPr lang="ko-KR" altLang="en-US" dirty="0"/>
              <a:t>참</a:t>
            </a:r>
            <a:r>
              <a:rPr lang="en-US" altLang="ko-KR" dirty="0"/>
              <a:t> AND </a:t>
            </a:r>
            <a:r>
              <a:rPr lang="ko-KR" altLang="en-US" dirty="0"/>
              <a:t>거짓</a:t>
            </a:r>
            <a:r>
              <a:rPr lang="en-US" altLang="ko-KR" dirty="0"/>
              <a:t> AND </a:t>
            </a:r>
            <a:r>
              <a:rPr lang="ko-KR" altLang="en-US" dirty="0"/>
              <a:t>참이므로 전체는 거짓이다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결국 </a:t>
            </a:r>
            <a:r>
              <a:rPr lang="en-US" altLang="ko-KR" dirty="0"/>
              <a:t>else</a:t>
            </a:r>
            <a:r>
              <a:rPr lang="ko-KR" altLang="en-US" dirty="0"/>
              <a:t>문의 </a:t>
            </a:r>
            <a:r>
              <a:rPr lang="en-US" altLang="ko-KR" dirty="0"/>
              <a:t>if-false</a:t>
            </a:r>
            <a:r>
              <a:rPr lang="ko-KR" altLang="en-US" dirty="0"/>
              <a:t>라는 문장을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77D1148-52EB-4027-A34F-B8AD17DC88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76" b="50000"/>
          <a:stretch/>
        </p:blipFill>
        <p:spPr>
          <a:xfrm>
            <a:off x="4762572" y="4647129"/>
            <a:ext cx="4642123" cy="176237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BB7DFB1-B2C7-482C-BFF2-55C265C6CF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25" b="61251"/>
          <a:stretch/>
        </p:blipFill>
        <p:spPr>
          <a:xfrm>
            <a:off x="102637" y="4924157"/>
            <a:ext cx="3662409" cy="136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0629" y="714103"/>
            <a:ext cx="9530438" cy="299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touch file1 </a:t>
            </a:r>
            <a:r>
              <a:rPr lang="ko-KR" altLang="en-US" dirty="0"/>
              <a:t>명령은 </a:t>
            </a:r>
            <a:r>
              <a:rPr lang="en-US" altLang="ko-KR" dirty="0"/>
              <a:t>file1</a:t>
            </a:r>
            <a:r>
              <a:rPr lang="ko-KR" altLang="en-US" dirty="0"/>
              <a:t>이라는 이름의 파일을 생성한다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크기가 </a:t>
            </a:r>
            <a:r>
              <a:rPr lang="en-US" altLang="ko-KR" dirty="0"/>
              <a:t>0</a:t>
            </a:r>
            <a:r>
              <a:rPr lang="ko-KR" altLang="en-US" dirty="0"/>
              <a:t>인 빈 파일이다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rm</a:t>
            </a:r>
            <a:r>
              <a:rPr lang="ko-KR" altLang="en-US" dirty="0"/>
              <a:t> </a:t>
            </a:r>
            <a:r>
              <a:rPr lang="en-US" altLang="ko-KR" dirty="0"/>
              <a:t>–f</a:t>
            </a:r>
            <a:r>
              <a:rPr lang="ko-KR" altLang="en-US" dirty="0"/>
              <a:t> </a:t>
            </a:r>
            <a:r>
              <a:rPr lang="en-US" altLang="ko-KR" dirty="0"/>
              <a:t>file2 2&gt;err </a:t>
            </a:r>
            <a:r>
              <a:rPr lang="ko-KR" altLang="en-US" dirty="0"/>
              <a:t>명령은 </a:t>
            </a:r>
            <a:r>
              <a:rPr lang="en-US" altLang="ko-KR" dirty="0"/>
              <a:t>file2</a:t>
            </a:r>
            <a:r>
              <a:rPr lang="ko-KR" altLang="en-US" dirty="0"/>
              <a:t>라는 이름의 파일을 묻지 않고 강제로 지운다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2&gt;err</a:t>
            </a:r>
            <a:r>
              <a:rPr lang="ko-KR" altLang="en-US" dirty="0"/>
              <a:t>은 에러 문구를 화면에 출력하지 말고 </a:t>
            </a:r>
            <a:r>
              <a:rPr lang="en-US" altLang="ko-KR" dirty="0"/>
              <a:t>err</a:t>
            </a:r>
            <a:r>
              <a:rPr lang="ko-KR" altLang="en-US" dirty="0"/>
              <a:t>파일에 쓰라는 명령이다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[ -f file1 ] || echo next1 || [ -f file2 ] || echo next2 </a:t>
            </a:r>
            <a:r>
              <a:rPr lang="ko-KR" altLang="en-US" dirty="0"/>
              <a:t>문장은 다중의 조건문이다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 -f file1 ]</a:t>
            </a:r>
            <a:r>
              <a:rPr lang="ko-KR" altLang="en-US" dirty="0"/>
              <a:t>은 </a:t>
            </a:r>
            <a:r>
              <a:rPr lang="en-US" altLang="ko-KR" dirty="0"/>
              <a:t>file1</a:t>
            </a:r>
            <a:r>
              <a:rPr lang="ko-KR" altLang="en-US" dirty="0"/>
              <a:t>이라는 명칭의 파일이 있는지 비교</a:t>
            </a:r>
            <a:r>
              <a:rPr lang="en-US" altLang="ko-KR" dirty="0"/>
              <a:t>, </a:t>
            </a:r>
            <a:r>
              <a:rPr lang="ko-KR" altLang="en-US" dirty="0"/>
              <a:t>파일이 있기 때문에 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echo next1</a:t>
            </a:r>
            <a:r>
              <a:rPr lang="ko-KR" altLang="en-US" dirty="0"/>
              <a:t>은 </a:t>
            </a:r>
            <a:r>
              <a:rPr lang="en-US" altLang="ko-KR" dirty="0"/>
              <a:t>next1</a:t>
            </a:r>
            <a:r>
              <a:rPr lang="ko-KR" altLang="en-US" dirty="0"/>
              <a:t>이라고 문자를 출력</a:t>
            </a:r>
            <a:r>
              <a:rPr lang="en-US" altLang="ko-KR" dirty="0"/>
              <a:t>, </a:t>
            </a:r>
            <a:r>
              <a:rPr lang="ko-KR" altLang="en-US" dirty="0"/>
              <a:t>일단 명령이 실행되고 나면 참이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 -f file2 ]</a:t>
            </a:r>
            <a:r>
              <a:rPr lang="ko-KR" altLang="en-US" dirty="0"/>
              <a:t>는 </a:t>
            </a:r>
            <a:r>
              <a:rPr lang="en-US" altLang="ko-KR" dirty="0"/>
              <a:t>file2</a:t>
            </a:r>
            <a:r>
              <a:rPr lang="ko-KR" altLang="en-US" dirty="0"/>
              <a:t>이라는 명칭의 파일이 있는지 비교</a:t>
            </a:r>
            <a:r>
              <a:rPr lang="en-US" altLang="ko-KR" dirty="0"/>
              <a:t>, </a:t>
            </a:r>
            <a:r>
              <a:rPr lang="ko-KR" altLang="en-US" dirty="0"/>
              <a:t>파일이 없기 때문에 거짓이다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echo next2</a:t>
            </a:r>
            <a:r>
              <a:rPr lang="ko-KR" altLang="en-US" dirty="0"/>
              <a:t>은 </a:t>
            </a:r>
            <a:r>
              <a:rPr lang="en-US" altLang="ko-KR" dirty="0"/>
              <a:t>next2</a:t>
            </a:r>
            <a:r>
              <a:rPr lang="ko-KR" altLang="en-US" dirty="0"/>
              <a:t>이라고 문자를 출력</a:t>
            </a:r>
            <a:r>
              <a:rPr lang="en-US" altLang="ko-KR" dirty="0"/>
              <a:t>, </a:t>
            </a:r>
            <a:r>
              <a:rPr lang="ko-KR" altLang="en-US" dirty="0"/>
              <a:t>일단 명령이 실행되고 나면 참이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다중비교는 참</a:t>
            </a:r>
            <a:r>
              <a:rPr lang="en-US" altLang="ko-KR" dirty="0"/>
              <a:t> OR </a:t>
            </a:r>
            <a:r>
              <a:rPr lang="ko-KR" altLang="en-US" dirty="0"/>
              <a:t>참</a:t>
            </a:r>
            <a:r>
              <a:rPr lang="en-US" altLang="ko-KR" dirty="0"/>
              <a:t> OR </a:t>
            </a:r>
            <a:r>
              <a:rPr lang="ko-KR" altLang="en-US" dirty="0"/>
              <a:t>거짓</a:t>
            </a:r>
            <a:r>
              <a:rPr lang="en-US" altLang="ko-KR" dirty="0"/>
              <a:t> OR </a:t>
            </a:r>
            <a:r>
              <a:rPr lang="ko-KR" altLang="en-US" dirty="0"/>
              <a:t>참이므로 전체는 참이 된다</a:t>
            </a:r>
            <a:endParaRPr lang="en-US" altLang="ko-KR" dirty="0"/>
          </a:p>
          <a:p>
            <a:r>
              <a:rPr lang="en-US" altLang="ko-KR" dirty="0"/>
              <a:t>if-true</a:t>
            </a:r>
            <a:r>
              <a:rPr lang="ko-KR" altLang="en-US" dirty="0"/>
              <a:t>라는 문장을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F992409-1BF8-4871-A370-63EA3D089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76" b="50000"/>
          <a:stretch/>
        </p:blipFill>
        <p:spPr>
          <a:xfrm>
            <a:off x="4707151" y="4141893"/>
            <a:ext cx="4953916" cy="188833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AD8D756-B9E5-4D2A-BC18-8705FAB7CE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26" b="67074"/>
          <a:stretch/>
        </p:blipFill>
        <p:spPr>
          <a:xfrm>
            <a:off x="25524" y="4316522"/>
            <a:ext cx="4441973" cy="136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3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5299" y="849632"/>
            <a:ext cx="7535402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구구단 만들기</a:t>
            </a:r>
            <a:endParaRPr lang="en-US" altLang="ko-KR" dirty="0"/>
          </a:p>
          <a:p>
            <a:r>
              <a:rPr lang="en-US" altLang="ko-KR" dirty="0"/>
              <a:t>for k in 2 6 </a:t>
            </a:r>
            <a:r>
              <a:rPr lang="ko-KR" altLang="en-US" dirty="0"/>
              <a:t>으로 </a:t>
            </a:r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en-US" altLang="ko-KR" dirty="0"/>
              <a:t>2 </a:t>
            </a:r>
            <a:r>
              <a:rPr lang="ko-KR" altLang="en-US" dirty="0"/>
              <a:t>다음에 </a:t>
            </a:r>
            <a:r>
              <a:rPr lang="en-US" altLang="ko-KR" dirty="0"/>
              <a:t>6</a:t>
            </a:r>
            <a:r>
              <a:rPr lang="ko-KR" altLang="en-US" dirty="0"/>
              <a:t>이 들어가게 조건을 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 ((</a:t>
            </a:r>
            <a:r>
              <a:rPr lang="en-US" altLang="ko-KR" dirty="0" err="1"/>
              <a:t>i</a:t>
            </a:r>
            <a:r>
              <a:rPr lang="en-US" altLang="ko-KR" dirty="0"/>
              <a:t>=2;i&lt;10;i++)) </a:t>
            </a:r>
            <a:r>
              <a:rPr lang="ko-KR" altLang="en-US" dirty="0"/>
              <a:t>으로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돌아가도록 조건을 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 ((j=</a:t>
            </a:r>
            <a:r>
              <a:rPr lang="en-US" altLang="ko-KR" dirty="0" err="1"/>
              <a:t>k;j</a:t>
            </a:r>
            <a:r>
              <a:rPr lang="en-US" altLang="ko-KR" dirty="0"/>
              <a:t>&lt;k+4;j++)) </a:t>
            </a:r>
            <a:r>
              <a:rPr lang="ko-KR" altLang="en-US" dirty="0"/>
              <a:t>으로 </a:t>
            </a:r>
            <a:r>
              <a:rPr lang="en-US" altLang="ko-KR" dirty="0"/>
              <a:t>j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부터 </a:t>
            </a:r>
            <a:r>
              <a:rPr lang="en-US" altLang="ko-KR" dirty="0"/>
              <a:t>5</a:t>
            </a:r>
            <a:r>
              <a:rPr lang="ko-KR" altLang="en-US" dirty="0"/>
              <a:t>까지 돌아가도록 하고 다음에는 </a:t>
            </a:r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en-US" altLang="ko-KR" dirty="0"/>
              <a:t>6</a:t>
            </a:r>
            <a:r>
              <a:rPr lang="ko-KR" altLang="en-US" dirty="0"/>
              <a:t>으로 바뀌기 때문에 </a:t>
            </a:r>
            <a:r>
              <a:rPr lang="en-US" altLang="ko-KR" dirty="0"/>
              <a:t>6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돌아가도록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4A30BC4-EED5-4C3B-A2F7-183C88BEEA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20" b="67094"/>
          <a:stretch/>
        </p:blipFill>
        <p:spPr>
          <a:xfrm>
            <a:off x="4525311" y="3209731"/>
            <a:ext cx="5261257" cy="166520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A356838-D5A3-4579-BEBB-FA5E8A5DCD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60" b="29307"/>
          <a:stretch/>
        </p:blipFill>
        <p:spPr>
          <a:xfrm>
            <a:off x="119432" y="3098645"/>
            <a:ext cx="4273420" cy="329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2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#!/bin/sh</a:t>
            </a:r>
          </a:p>
          <a:p>
            <a:r>
              <a:rPr lang="en-US" altLang="ko-KR" dirty="0"/>
              <a:t>#!/bin/bash</a:t>
            </a:r>
          </a:p>
          <a:p>
            <a:endParaRPr lang="en-US" altLang="ko-KR" dirty="0"/>
          </a:p>
          <a:p>
            <a:r>
              <a:rPr lang="ko-KR" altLang="en-US" dirty="0"/>
              <a:t>스크립트를 실행할 쉘을 지정하는 선언문</a:t>
            </a:r>
            <a:endParaRPr lang="en-US" altLang="ko-KR" dirty="0"/>
          </a:p>
          <a:p>
            <a:r>
              <a:rPr lang="en-US" altLang="ko-KR" dirty="0"/>
              <a:t>/test-01.sh</a:t>
            </a:r>
            <a:r>
              <a:rPr lang="ko-KR" altLang="en-US" dirty="0"/>
              <a:t>는 쉘로 실행</a:t>
            </a:r>
            <a:endParaRPr lang="en-US" altLang="ko-KR" dirty="0"/>
          </a:p>
          <a:p>
            <a:r>
              <a:rPr lang="en-US" altLang="ko-KR" dirty="0"/>
              <a:t>bash test-01.sh</a:t>
            </a:r>
            <a:r>
              <a:rPr lang="ko-KR" altLang="en-US" dirty="0"/>
              <a:t>는 </a:t>
            </a:r>
            <a:r>
              <a:rPr lang="en-US" altLang="ko-KR" dirty="0"/>
              <a:t>bash</a:t>
            </a:r>
            <a:r>
              <a:rPr lang="ko-KR" altLang="en-US" dirty="0"/>
              <a:t>로 실행한다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ubuntu</a:t>
            </a:r>
            <a:r>
              <a:rPr lang="ko-KR" altLang="en-US" dirty="0"/>
              <a:t>는 위의 명령어를 적지 않으면 기본으로 </a:t>
            </a:r>
            <a:r>
              <a:rPr lang="en-US" altLang="ko-KR" dirty="0"/>
              <a:t>bash</a:t>
            </a:r>
            <a:r>
              <a:rPr lang="ko-KR" altLang="en-US" dirty="0"/>
              <a:t>가 실행된다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96263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7915459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str=“hello I am variable”</a:t>
            </a:r>
            <a:r>
              <a:rPr lang="ko-KR" altLang="en-US" dirty="0"/>
              <a:t>으로 </a:t>
            </a:r>
            <a:r>
              <a:rPr lang="en-US" altLang="ko-KR" dirty="0"/>
              <a:t>str</a:t>
            </a:r>
            <a:r>
              <a:rPr lang="ko-KR" altLang="en-US" dirty="0"/>
              <a:t>변수에 문자열 </a:t>
            </a:r>
            <a:r>
              <a:rPr lang="en-US" altLang="ko-KR" dirty="0"/>
              <a:t>hello I am variable 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en-US" altLang="ko-KR" dirty="0"/>
              <a:t>echo $str</a:t>
            </a:r>
            <a:r>
              <a:rPr lang="ko-KR" altLang="en-US" dirty="0"/>
              <a:t>은 </a:t>
            </a:r>
            <a:r>
              <a:rPr lang="en-US" altLang="ko-KR" dirty="0"/>
              <a:t>str</a:t>
            </a:r>
            <a:r>
              <a:rPr lang="ko-KR" altLang="en-US" dirty="0"/>
              <a:t>변수 값을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echo “$str”</a:t>
            </a:r>
            <a:r>
              <a:rPr lang="ko-KR" altLang="en-US" dirty="0"/>
              <a:t>은 위의 </a:t>
            </a:r>
            <a:r>
              <a:rPr lang="en-US" altLang="ko-KR" dirty="0"/>
              <a:t>echo $str</a:t>
            </a:r>
            <a:r>
              <a:rPr lang="ko-KR" altLang="en-US" dirty="0"/>
              <a:t>과 동일한 결과를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echo ‘$str’</a:t>
            </a:r>
            <a:r>
              <a:rPr lang="ko-KR" altLang="en-US" dirty="0"/>
              <a:t>은 변수</a:t>
            </a:r>
            <a:r>
              <a:rPr lang="en-US" altLang="ko-KR" dirty="0"/>
              <a:t>str</a:t>
            </a:r>
            <a:r>
              <a:rPr lang="ko-KR" altLang="en-US" dirty="0"/>
              <a:t>이 아닌 문자열 </a:t>
            </a:r>
            <a:r>
              <a:rPr lang="en-US" altLang="ko-KR" dirty="0"/>
              <a:t>$str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echo \$str</a:t>
            </a:r>
            <a:r>
              <a:rPr lang="ko-KR" altLang="en-US" dirty="0"/>
              <a:t>은 변수</a:t>
            </a:r>
            <a:r>
              <a:rPr lang="en-US" altLang="ko-KR" dirty="0"/>
              <a:t>str</a:t>
            </a:r>
            <a:r>
              <a:rPr lang="ko-KR" altLang="en-US" dirty="0"/>
              <a:t>이 아닌 문자열 </a:t>
            </a:r>
            <a:r>
              <a:rPr lang="en-US" altLang="ko-KR" dirty="0"/>
              <a:t>$str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str</a:t>
            </a:r>
            <a:r>
              <a:rPr lang="ko-KR" altLang="en-US" dirty="0"/>
              <a:t>을 통하여 화면에 </a:t>
            </a:r>
            <a:r>
              <a:rPr lang="ko-KR" altLang="en-US" dirty="0" err="1"/>
              <a:t>입력값을</a:t>
            </a:r>
            <a:r>
              <a:rPr lang="ko-KR" altLang="en-US" dirty="0"/>
              <a:t> </a:t>
            </a:r>
            <a:r>
              <a:rPr lang="en-US" altLang="ko-KR" dirty="0"/>
              <a:t>str</a:t>
            </a:r>
            <a:r>
              <a:rPr lang="ko-KR" altLang="en-US" dirty="0"/>
              <a:t>변수에 저장한다</a:t>
            </a:r>
            <a:r>
              <a:rPr lang="en-US" altLang="ko-KR" dirty="0"/>
              <a:t>(</a:t>
            </a:r>
            <a:r>
              <a:rPr lang="ko-KR" altLang="en-US" dirty="0"/>
              <a:t>자바의 </a:t>
            </a:r>
            <a:r>
              <a:rPr lang="en-US" altLang="ko-KR" dirty="0"/>
              <a:t>scanner?)</a:t>
            </a:r>
          </a:p>
          <a:p>
            <a:r>
              <a:rPr lang="en-US" altLang="ko-KR" dirty="0"/>
              <a:t>echo ‘str’ is $str</a:t>
            </a:r>
            <a:r>
              <a:rPr lang="ko-KR" altLang="en-US" dirty="0"/>
              <a:t>에 대하여 </a:t>
            </a:r>
            <a:r>
              <a:rPr lang="en-US" altLang="ko-KR" dirty="0"/>
              <a:t>str is lee</a:t>
            </a:r>
            <a:r>
              <a:rPr lang="ko-KR" altLang="en-US" dirty="0"/>
              <a:t>로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F08266D-567C-4B37-B3B5-9992FBC6AB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12" b="47908"/>
          <a:stretch/>
        </p:blipFill>
        <p:spPr>
          <a:xfrm>
            <a:off x="6395311" y="4180867"/>
            <a:ext cx="2058295" cy="183611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74F99AC-33CB-4E49-B494-F5544728F0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70" b="33891"/>
          <a:stretch/>
        </p:blipFill>
        <p:spPr>
          <a:xfrm>
            <a:off x="1100634" y="3746152"/>
            <a:ext cx="3665870" cy="23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8306292" cy="358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A=1, B=2</a:t>
            </a:r>
            <a:r>
              <a:rPr lang="ko-KR" altLang="en-US" dirty="0"/>
              <a:t>로 저장하면 문자나 숫자의미로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C=$A+100</a:t>
            </a:r>
            <a:r>
              <a:rPr lang="ko-KR" altLang="en-US" dirty="0"/>
              <a:t>으로 저장하면 문자의 의미로 </a:t>
            </a:r>
            <a:r>
              <a:rPr lang="en-US" altLang="ko-KR" dirty="0"/>
              <a:t>1+100</a:t>
            </a:r>
            <a:r>
              <a:rPr lang="ko-KR" altLang="en-US" dirty="0"/>
              <a:t>이라는 문자열이 </a:t>
            </a:r>
            <a:r>
              <a:rPr lang="en-US" altLang="ko-KR" dirty="0"/>
              <a:t>C</a:t>
            </a:r>
            <a:r>
              <a:rPr lang="ko-KR" altLang="en-US" dirty="0"/>
              <a:t>에 저장된다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D=1+2</a:t>
            </a:r>
            <a:r>
              <a:rPr lang="ko-KR" altLang="en-US" dirty="0"/>
              <a:t>는 단순한 문자 </a:t>
            </a:r>
            <a:r>
              <a:rPr lang="en-US" altLang="ko-KR" dirty="0"/>
              <a:t>1+2</a:t>
            </a:r>
            <a:r>
              <a:rPr lang="ko-KR" altLang="en-US" dirty="0"/>
              <a:t>로 저장되며 계산되지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계산되게 하려면 </a:t>
            </a:r>
            <a:r>
              <a:rPr lang="en-US" altLang="ko-KR" dirty="0"/>
              <a:t>E</a:t>
            </a:r>
            <a:r>
              <a:rPr lang="ko-KR" altLang="en-US" dirty="0"/>
              <a:t>나 </a:t>
            </a:r>
            <a:r>
              <a:rPr lang="en-US" altLang="ko-KR" dirty="0"/>
              <a:t>F</a:t>
            </a:r>
            <a:r>
              <a:rPr lang="ko-KR" altLang="en-US" dirty="0"/>
              <a:t>처럼 입력해야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둘 다 계산이 되지만 </a:t>
            </a:r>
            <a:r>
              <a:rPr lang="en-US" altLang="ko-KR" dirty="0"/>
              <a:t>F</a:t>
            </a:r>
            <a:r>
              <a:rPr lang="ko-KR" altLang="en-US" dirty="0"/>
              <a:t>를 좀 더 많이 사용한다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E=`expr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2`</a:t>
            </a:r>
            <a:r>
              <a:rPr lang="ko-KR" altLang="en-US" dirty="0"/>
              <a:t>는 </a:t>
            </a:r>
            <a:r>
              <a:rPr lang="en-US" altLang="ko-KR" dirty="0"/>
              <a:t>1+2</a:t>
            </a:r>
            <a:r>
              <a:rPr lang="ko-KR" altLang="en-US" dirty="0"/>
              <a:t>를 계산하여 </a:t>
            </a:r>
            <a:r>
              <a:rPr lang="en-US" altLang="ko-KR" dirty="0"/>
              <a:t>E</a:t>
            </a:r>
            <a:r>
              <a:rPr lang="ko-KR" altLang="en-US" dirty="0"/>
              <a:t>에 저장한다</a:t>
            </a:r>
            <a:r>
              <a:rPr lang="en-US" altLang="ko-KR" dirty="0"/>
              <a:t>, </a:t>
            </a:r>
            <a:r>
              <a:rPr lang="ko-KR" altLang="en-US" dirty="0"/>
              <a:t>역 따옴표와 띄어쓰기를 주의해야한다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F=$(($A+$B)) </a:t>
            </a:r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와 변수 </a:t>
            </a:r>
            <a:r>
              <a:rPr lang="en-US" altLang="ko-KR" dirty="0"/>
              <a:t>B</a:t>
            </a:r>
            <a:r>
              <a:rPr lang="ko-KR" altLang="en-US" dirty="0"/>
              <a:t>를 숫자로 보고 계산한다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echo A=$A B=$B C=$C D=$D E=$E F=$F</a:t>
            </a:r>
          </a:p>
          <a:p>
            <a:r>
              <a:rPr lang="en-US" altLang="ko-KR" dirty="0"/>
              <a:t>G=`ls –l`</a:t>
            </a:r>
            <a:r>
              <a:rPr lang="ko-KR" altLang="en-US" dirty="0"/>
              <a:t>은 </a:t>
            </a:r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-l</a:t>
            </a:r>
            <a:r>
              <a:rPr lang="ko-KR" altLang="en-US" dirty="0"/>
              <a:t>명령 실행결과를 </a:t>
            </a:r>
            <a:r>
              <a:rPr lang="en-US" altLang="ko-KR" dirty="0"/>
              <a:t>G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저장하여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echo G=$G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DA7CF88-9DD3-4653-BE9C-642F9F499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54" b="46639"/>
          <a:stretch/>
        </p:blipFill>
        <p:spPr>
          <a:xfrm>
            <a:off x="6635881" y="4464830"/>
            <a:ext cx="2677728" cy="1880843"/>
          </a:xfrm>
          <a:prstGeom prst="rect">
            <a:avLst/>
          </a:prstGeom>
        </p:spPr>
      </p:pic>
      <p:pic>
        <p:nvPicPr>
          <p:cNvPr id="7" name="그림 6" descr="텍스트, 노트북, 스크린샷, 실내이(가) 표시된 사진&#10;&#10;자동 생성된 설명">
            <a:extLst>
              <a:ext uri="{FF2B5EF4-FFF2-40B4-BE49-F238E27FC236}">
                <a16:creationId xmlns:a16="http://schemas.microsoft.com/office/drawing/2014/main" id="{68F50DE4-D1A7-4B9D-8A24-F7F12148F4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91"/>
          <a:stretch/>
        </p:blipFill>
        <p:spPr>
          <a:xfrm>
            <a:off x="0" y="4527816"/>
            <a:ext cx="6220693" cy="23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2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3018" y="824314"/>
            <a:ext cx="8186129" cy="240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매개변수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$0</a:t>
            </a:r>
            <a:r>
              <a:rPr lang="ko-KR" altLang="en-US" dirty="0"/>
              <a:t>는 쉘의 이름 </a:t>
            </a:r>
            <a:r>
              <a:rPr lang="en-US" altLang="ko-KR" dirty="0"/>
              <a:t>test01-03.sh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$1, $2, $3</a:t>
            </a:r>
            <a:r>
              <a:rPr lang="ko-KR" altLang="en-US" dirty="0"/>
              <a:t>은 매개변수로 쉘 </a:t>
            </a:r>
            <a:r>
              <a:rPr lang="ko-KR" altLang="en-US" dirty="0" err="1"/>
              <a:t>실행시</a:t>
            </a:r>
            <a:r>
              <a:rPr lang="ko-KR" altLang="en-US" dirty="0"/>
              <a:t> 명령어 다음 칸을 띄어서 표현하는 값을 의미한다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$HOME</a:t>
            </a:r>
            <a:r>
              <a:rPr lang="ko-KR" altLang="en-US" dirty="0"/>
              <a:t>은 쉘 스크립트가 실행되는 홈 </a:t>
            </a:r>
            <a:r>
              <a:rPr lang="ko-KR" altLang="en-US" dirty="0" err="1"/>
              <a:t>디렉토리내용이</a:t>
            </a:r>
            <a:r>
              <a:rPr lang="ko-KR" altLang="en-US" dirty="0"/>
              <a:t> 저장된다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$PATH</a:t>
            </a:r>
            <a:r>
              <a:rPr lang="ko-KR" altLang="en-US" dirty="0"/>
              <a:t>는 지정된 패스가 저장된다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./test01-03.sh a b c</a:t>
            </a:r>
            <a:r>
              <a:rPr lang="ko-KR" altLang="en-US" dirty="0"/>
              <a:t>를 보면 </a:t>
            </a:r>
            <a:r>
              <a:rPr lang="en-US" altLang="ko-KR" dirty="0"/>
              <a:t>$0</a:t>
            </a:r>
            <a:r>
              <a:rPr lang="ko-KR" altLang="en-US" dirty="0"/>
              <a:t>은 </a:t>
            </a:r>
            <a:r>
              <a:rPr lang="en-US" altLang="ko-KR" dirty="0"/>
              <a:t>./test01-03.sh</a:t>
            </a:r>
            <a:r>
              <a:rPr lang="ko-KR" altLang="en-US" dirty="0"/>
              <a:t>이고 앞에 경로까지 모두 포함된다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띄어쓰기 기준으로 </a:t>
            </a:r>
            <a:r>
              <a:rPr lang="en-US" altLang="ko-KR" dirty="0"/>
              <a:t>$1</a:t>
            </a:r>
            <a:r>
              <a:rPr lang="ko-KR" altLang="en-US" dirty="0"/>
              <a:t>은 </a:t>
            </a:r>
            <a:r>
              <a:rPr lang="en-US" altLang="ko-KR" dirty="0"/>
              <a:t>a, $2</a:t>
            </a:r>
            <a:r>
              <a:rPr lang="ko-KR" altLang="en-US" dirty="0"/>
              <a:t>는 </a:t>
            </a:r>
            <a:r>
              <a:rPr lang="en-US" altLang="ko-KR" dirty="0"/>
              <a:t>b, $3</a:t>
            </a:r>
            <a:r>
              <a:rPr lang="ko-KR" altLang="en-US" dirty="0"/>
              <a:t>은 </a:t>
            </a:r>
            <a:r>
              <a:rPr lang="en-US" altLang="ko-KR" dirty="0"/>
              <a:t>c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3AE1EB5-A3D0-4125-9D2A-825BDF7715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2" b="60526"/>
          <a:stretch/>
        </p:blipFill>
        <p:spPr>
          <a:xfrm>
            <a:off x="7257595" y="4830279"/>
            <a:ext cx="1994829" cy="139136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7CAF384-D1D9-4E8E-A665-95E090F18F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69"/>
          <a:stretch/>
        </p:blipFill>
        <p:spPr>
          <a:xfrm>
            <a:off x="0" y="4193801"/>
            <a:ext cx="6220693" cy="202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9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2"/>
            <a:ext cx="8460999" cy="299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조건문 문자비교</a:t>
            </a:r>
            <a:endParaRPr lang="en-US" altLang="ko-KR" dirty="0"/>
          </a:p>
          <a:p>
            <a:r>
              <a:rPr lang="ko-KR" altLang="en-US" dirty="0"/>
              <a:t>모니터의 입력을 받아 </a:t>
            </a:r>
            <a:r>
              <a:rPr lang="en-US" altLang="ko-KR" dirty="0" err="1"/>
              <a:t>yourname</a:t>
            </a:r>
            <a:r>
              <a:rPr lang="ko-KR" altLang="en-US" dirty="0"/>
              <a:t>이라는 변수에 저장</a:t>
            </a:r>
            <a:endParaRPr lang="en-US" altLang="ko-KR" dirty="0"/>
          </a:p>
          <a:p>
            <a:r>
              <a:rPr lang="en-US" altLang="ko-KR" dirty="0" err="1"/>
              <a:t>yourname</a:t>
            </a:r>
            <a:r>
              <a:rPr lang="ko-KR" altLang="en-US" dirty="0"/>
              <a:t>변수의 값이 </a:t>
            </a:r>
            <a:r>
              <a:rPr lang="en-US" altLang="ko-KR" dirty="0"/>
              <a:t>Tom</a:t>
            </a:r>
            <a:r>
              <a:rPr lang="ko-KR" altLang="en-US" dirty="0"/>
              <a:t>인 경우 </a:t>
            </a:r>
            <a:r>
              <a:rPr lang="en-US" altLang="ko-KR" dirty="0"/>
              <a:t>You are Tom</a:t>
            </a:r>
            <a:r>
              <a:rPr lang="ko-KR" altLang="en-US" dirty="0"/>
              <a:t>이라고 모니터에 출력</a:t>
            </a:r>
            <a:endParaRPr lang="en-US" altLang="ko-KR" dirty="0"/>
          </a:p>
          <a:p>
            <a:r>
              <a:rPr lang="en-US" altLang="ko-KR" dirty="0" err="1"/>
              <a:t>yourname</a:t>
            </a:r>
            <a:r>
              <a:rPr lang="ko-KR" altLang="en-US" dirty="0"/>
              <a:t>변수의 값이 </a:t>
            </a:r>
            <a:r>
              <a:rPr lang="en-US" altLang="ko-KR" dirty="0"/>
              <a:t>Tom</a:t>
            </a:r>
            <a:r>
              <a:rPr lang="ko-KR" altLang="en-US" dirty="0"/>
              <a:t>이 아닌 경우 </a:t>
            </a:r>
            <a:r>
              <a:rPr lang="en-US" altLang="ko-KR" dirty="0"/>
              <a:t>You are not Tom</a:t>
            </a:r>
            <a:r>
              <a:rPr lang="ko-KR" altLang="en-US" dirty="0"/>
              <a:t>이라고 모니터에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 “</a:t>
            </a:r>
            <a:r>
              <a:rPr lang="ko-KR" altLang="en-US" dirty="0"/>
              <a:t>문자</a:t>
            </a:r>
            <a:r>
              <a:rPr lang="en-US" altLang="ko-KR" dirty="0"/>
              <a:t>1” = “</a:t>
            </a:r>
            <a:r>
              <a:rPr lang="ko-KR" altLang="en-US" dirty="0"/>
              <a:t>문자</a:t>
            </a:r>
            <a:r>
              <a:rPr lang="en-US" altLang="ko-KR" dirty="0"/>
              <a:t>2” ] : </a:t>
            </a:r>
            <a:r>
              <a:rPr lang="ko-KR" altLang="en-US" dirty="0"/>
              <a:t>두 문자열이 같은 경우</a:t>
            </a:r>
            <a:endParaRPr lang="en-US" altLang="ko-KR" dirty="0"/>
          </a:p>
          <a:p>
            <a:r>
              <a:rPr lang="en-US" altLang="ko-KR" dirty="0"/>
              <a:t>[ “</a:t>
            </a:r>
            <a:r>
              <a:rPr lang="ko-KR" altLang="en-US" dirty="0"/>
              <a:t>문자</a:t>
            </a:r>
            <a:r>
              <a:rPr lang="en-US" altLang="ko-KR" dirty="0"/>
              <a:t>1” ! “</a:t>
            </a:r>
            <a:r>
              <a:rPr lang="ko-KR" altLang="en-US" dirty="0"/>
              <a:t>문자</a:t>
            </a:r>
            <a:r>
              <a:rPr lang="en-US" altLang="ko-KR" dirty="0"/>
              <a:t>2” ] : </a:t>
            </a:r>
            <a:r>
              <a:rPr lang="ko-KR" altLang="en-US" dirty="0"/>
              <a:t>두 문자열이 같은 경우</a:t>
            </a:r>
          </a:p>
          <a:p>
            <a:r>
              <a:rPr lang="en-US" altLang="ko-KR" dirty="0"/>
              <a:t>[ -z “</a:t>
            </a:r>
            <a:r>
              <a:rPr lang="ko-KR" altLang="en-US" dirty="0"/>
              <a:t>문자</a:t>
            </a:r>
            <a:r>
              <a:rPr lang="en-US" altLang="ko-KR" dirty="0"/>
              <a:t>” ] : </a:t>
            </a:r>
            <a:r>
              <a:rPr lang="ko-KR" altLang="en-US" dirty="0"/>
              <a:t>문자열의 길이가 </a:t>
            </a:r>
            <a:r>
              <a:rPr lang="en-US" altLang="ko-KR" dirty="0"/>
              <a:t>0</a:t>
            </a:r>
            <a:r>
              <a:rPr lang="ko-KR" altLang="en-US" dirty="0"/>
              <a:t>인 경우 </a:t>
            </a:r>
            <a:r>
              <a:rPr lang="en-US" altLang="ko-KR" dirty="0"/>
              <a:t>(</a:t>
            </a:r>
            <a:r>
              <a:rPr lang="ko-KR" altLang="en-US" dirty="0"/>
              <a:t>없다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[ -n “</a:t>
            </a:r>
            <a:r>
              <a:rPr lang="ko-KR" altLang="en-US" dirty="0"/>
              <a:t>문자</a:t>
            </a:r>
            <a:r>
              <a:rPr lang="en-US" altLang="ko-KR" dirty="0"/>
              <a:t>” ] : </a:t>
            </a:r>
            <a:r>
              <a:rPr lang="ko-KR" altLang="en-US" dirty="0"/>
              <a:t>문자열의 길이가 </a:t>
            </a:r>
            <a:r>
              <a:rPr lang="en-US" altLang="ko-KR" dirty="0"/>
              <a:t>0</a:t>
            </a:r>
            <a:r>
              <a:rPr lang="ko-KR" altLang="en-US" dirty="0"/>
              <a:t>이 아닌 경우 </a:t>
            </a:r>
            <a:r>
              <a:rPr lang="en-US" altLang="ko-KR" dirty="0"/>
              <a:t>(</a:t>
            </a:r>
            <a:r>
              <a:rPr lang="ko-KR" altLang="en-US" dirty="0"/>
              <a:t>있다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AAA6E3F-E587-4F73-8B1A-AA606C6F4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26" b="41132"/>
          <a:stretch/>
        </p:blipFill>
        <p:spPr>
          <a:xfrm>
            <a:off x="273319" y="4068951"/>
            <a:ext cx="3718392" cy="207494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7BA3D50-75C9-4900-9C41-AF7527E72B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75" b="55162"/>
          <a:stretch/>
        </p:blipFill>
        <p:spPr>
          <a:xfrm>
            <a:off x="6567432" y="4385387"/>
            <a:ext cx="2458759" cy="158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8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59" y="714103"/>
            <a:ext cx="80988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조건문 숫자비교</a:t>
            </a:r>
            <a:endParaRPr lang="en-US" altLang="ko-KR" dirty="0"/>
          </a:p>
          <a:p>
            <a:r>
              <a:rPr lang="ko-KR" altLang="en-US" dirty="0"/>
              <a:t>모니터의 입력을 받아 </a:t>
            </a:r>
            <a:r>
              <a:rPr lang="en-US" altLang="ko-KR" dirty="0" err="1"/>
              <a:t>mynum</a:t>
            </a:r>
            <a:r>
              <a:rPr lang="ko-KR" altLang="en-US" dirty="0"/>
              <a:t>이라는 변수에 저장</a:t>
            </a:r>
            <a:endParaRPr lang="en-US" altLang="ko-KR" dirty="0"/>
          </a:p>
          <a:p>
            <a:r>
              <a:rPr lang="en-US" altLang="ko-KR" dirty="0" err="1"/>
              <a:t>mynum</a:t>
            </a:r>
            <a:r>
              <a:rPr lang="ko-KR" altLang="en-US" dirty="0"/>
              <a:t>변수의 값이 </a:t>
            </a:r>
            <a:r>
              <a:rPr lang="en-US" altLang="ko-KR" dirty="0"/>
              <a:t>5</a:t>
            </a:r>
            <a:r>
              <a:rPr lang="ko-KR" altLang="en-US" dirty="0"/>
              <a:t>보다 큰 경우와 그렇지 않은 경우에 따라 출력이 달라짐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 $A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gt</a:t>
            </a:r>
            <a:r>
              <a:rPr lang="en-US" altLang="ko-KR" dirty="0"/>
              <a:t> $B ] 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큰 경우</a:t>
            </a:r>
            <a:r>
              <a:rPr lang="en-US" altLang="ko-KR" dirty="0"/>
              <a:t> (greater than)</a:t>
            </a:r>
          </a:p>
          <a:p>
            <a:r>
              <a:rPr lang="en-US" altLang="ko-KR" dirty="0"/>
              <a:t>[ $A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lt</a:t>
            </a:r>
            <a:r>
              <a:rPr lang="en-US" altLang="ko-KR" dirty="0"/>
              <a:t> $B ] 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작은 경우</a:t>
            </a:r>
            <a:r>
              <a:rPr lang="en-US" altLang="ko-KR" dirty="0"/>
              <a:t> (less than)</a:t>
            </a:r>
          </a:p>
          <a:p>
            <a:r>
              <a:rPr lang="en-US" altLang="ko-KR" dirty="0"/>
              <a:t>[ $A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ge</a:t>
            </a:r>
            <a:r>
              <a:rPr lang="en-US" altLang="ko-KR" dirty="0"/>
              <a:t> $B ] 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크거나 같은 경우</a:t>
            </a:r>
            <a:r>
              <a:rPr lang="en-US" altLang="ko-KR" dirty="0"/>
              <a:t> (greater equal)</a:t>
            </a:r>
          </a:p>
          <a:p>
            <a:r>
              <a:rPr lang="en-US" altLang="ko-KR" dirty="0"/>
              <a:t>[ $A</a:t>
            </a:r>
            <a:r>
              <a:rPr lang="ko-KR" altLang="en-US" dirty="0"/>
              <a:t> </a:t>
            </a:r>
            <a:r>
              <a:rPr lang="en-US" altLang="ko-KR" dirty="0"/>
              <a:t>–le $B ] 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작거나 같은 경우</a:t>
            </a:r>
            <a:r>
              <a:rPr lang="en-US" altLang="ko-KR" dirty="0"/>
              <a:t> (less equal)</a:t>
            </a:r>
          </a:p>
          <a:p>
            <a:r>
              <a:rPr lang="en-US" altLang="ko-KR" dirty="0"/>
              <a:t>[ $A</a:t>
            </a:r>
            <a:r>
              <a:rPr lang="ko-KR" altLang="en-US" dirty="0"/>
              <a:t> </a:t>
            </a:r>
            <a:r>
              <a:rPr lang="en-US" altLang="ko-KR" dirty="0"/>
              <a:t>–eq $B ] 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같은 경우</a:t>
            </a:r>
            <a:r>
              <a:rPr lang="en-US" altLang="ko-KR" dirty="0"/>
              <a:t> (equal)</a:t>
            </a:r>
          </a:p>
          <a:p>
            <a:r>
              <a:rPr lang="en-US" altLang="ko-KR" dirty="0"/>
              <a:t>[ $A</a:t>
            </a:r>
            <a:r>
              <a:rPr lang="ko-KR" altLang="en-US" dirty="0"/>
              <a:t> </a:t>
            </a:r>
            <a:r>
              <a:rPr lang="en-US" altLang="ko-KR" dirty="0"/>
              <a:t>–ne $B ] 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같지 않은 경우</a:t>
            </a:r>
            <a:r>
              <a:rPr lang="en-US" altLang="ko-KR" dirty="0"/>
              <a:t> (not equal)</a:t>
            </a:r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4F0A390-8248-449C-A461-55B80C321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03" b="50397"/>
          <a:stretch/>
        </p:blipFill>
        <p:spPr>
          <a:xfrm>
            <a:off x="5623957" y="4236901"/>
            <a:ext cx="3228391" cy="174837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68280CA-9AFD-4242-A09E-1FBD297A8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25" b="41396"/>
          <a:stretch/>
        </p:blipFill>
        <p:spPr>
          <a:xfrm>
            <a:off x="745742" y="4078281"/>
            <a:ext cx="3755714" cy="206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8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7911" y="714103"/>
            <a:ext cx="9423918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r>
              <a:rPr lang="en-US" altLang="ko-KR" dirty="0"/>
              <a:t>for in (</a:t>
            </a:r>
            <a:r>
              <a:rPr lang="ko-KR" altLang="en-US" dirty="0"/>
              <a:t>조건</a:t>
            </a:r>
            <a:r>
              <a:rPr lang="en-US" altLang="ko-KR" dirty="0"/>
              <a:t>) / do / … / done : </a:t>
            </a:r>
            <a:r>
              <a:rPr lang="ko-KR" altLang="en-US" dirty="0"/>
              <a:t>조건 내 상황을 하나씩 적용하여 </a:t>
            </a:r>
            <a:r>
              <a:rPr lang="en-US" altLang="ko-KR" dirty="0"/>
              <a:t>do</a:t>
            </a:r>
            <a:r>
              <a:rPr lang="ko-KR" altLang="en-US" dirty="0"/>
              <a:t>와 </a:t>
            </a:r>
            <a:r>
              <a:rPr lang="en-US" altLang="ko-KR" dirty="0"/>
              <a:t>done</a:t>
            </a:r>
            <a:r>
              <a:rPr lang="ko-KR" altLang="en-US" dirty="0"/>
              <a:t>사이의 스크립트를 실행한다</a:t>
            </a:r>
            <a:r>
              <a:rPr lang="en-US" altLang="ko-KR" dirty="0"/>
              <a:t>. java</a:t>
            </a:r>
            <a:r>
              <a:rPr lang="ko-KR" altLang="en-US" dirty="0"/>
              <a:t>와 같이 </a:t>
            </a:r>
            <a:r>
              <a:rPr lang="en-US" altLang="ko-KR" dirty="0"/>
              <a:t>for((</a:t>
            </a:r>
            <a:r>
              <a:rPr lang="en-US" altLang="ko-KR" dirty="0" err="1"/>
              <a:t>i</a:t>
            </a:r>
            <a:r>
              <a:rPr lang="en-US" altLang="ko-KR" dirty="0"/>
              <a:t>=1;i&lt;10;i++))</a:t>
            </a:r>
            <a:r>
              <a:rPr lang="ko-KR" altLang="en-US" dirty="0"/>
              <a:t>로 사용해도 된다</a:t>
            </a:r>
            <a:r>
              <a:rPr lang="en-US" altLang="ko-KR" dirty="0"/>
              <a:t>.(</a:t>
            </a:r>
            <a:r>
              <a:rPr lang="ko-KR" altLang="en-US" dirty="0"/>
              <a:t>이 경우는 </a:t>
            </a:r>
            <a:r>
              <a:rPr lang="en-US" altLang="ko-KR" dirty="0"/>
              <a:t>shell</a:t>
            </a:r>
            <a:r>
              <a:rPr lang="ko-KR" altLang="en-US" dirty="0"/>
              <a:t>에서는 </a:t>
            </a:r>
            <a:r>
              <a:rPr lang="ko-KR" altLang="en-US" dirty="0" err="1"/>
              <a:t>안돌아가고</a:t>
            </a:r>
            <a:r>
              <a:rPr lang="ko-KR" altLang="en-US" dirty="0"/>
              <a:t> </a:t>
            </a:r>
            <a:r>
              <a:rPr lang="en-US" altLang="ko-KR" dirty="0"/>
              <a:t>bash</a:t>
            </a:r>
            <a:r>
              <a:rPr lang="ko-KR" altLang="en-US" dirty="0"/>
              <a:t>에서만 돌아간다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for x in 1 2 3 4 5 </a:t>
            </a:r>
            <a:r>
              <a:rPr lang="ko-KR" altLang="en-US" dirty="0"/>
              <a:t>문장에 따라 </a:t>
            </a:r>
            <a:r>
              <a:rPr lang="en-US" altLang="ko-KR" dirty="0"/>
              <a:t>x</a:t>
            </a:r>
            <a:r>
              <a:rPr lang="ko-KR" altLang="en-US" dirty="0"/>
              <a:t>의 값이 </a:t>
            </a:r>
            <a:r>
              <a:rPr lang="en-US" altLang="ko-KR" dirty="0"/>
              <a:t>1, 2, 3, 4, 5</a:t>
            </a:r>
            <a:r>
              <a:rPr lang="ko-KR" altLang="en-US" dirty="0"/>
              <a:t>를 한 번씩 넣어가면서 </a:t>
            </a:r>
            <a:r>
              <a:rPr lang="en-US" altLang="ko-KR" dirty="0"/>
              <a:t>do</a:t>
            </a:r>
            <a:r>
              <a:rPr lang="ko-KR" altLang="en-US" dirty="0"/>
              <a:t>와 </a:t>
            </a:r>
            <a:r>
              <a:rPr lang="en-US" altLang="ko-KR" dirty="0"/>
              <a:t>done </a:t>
            </a:r>
            <a:r>
              <a:rPr lang="ko-KR" altLang="en-US" dirty="0"/>
              <a:t>사이의 문장을 수행한다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 x in 5 1 4 1 3 </a:t>
            </a:r>
            <a:r>
              <a:rPr lang="ko-KR" altLang="en-US" dirty="0"/>
              <a:t>문장에 따라 </a:t>
            </a:r>
            <a:r>
              <a:rPr lang="en-US" altLang="ko-KR" dirty="0"/>
              <a:t>x</a:t>
            </a:r>
            <a:r>
              <a:rPr lang="ko-KR" altLang="en-US" dirty="0"/>
              <a:t>의 값이 </a:t>
            </a:r>
            <a:r>
              <a:rPr lang="en-US" altLang="ko-KR" dirty="0"/>
              <a:t>5, 1, 4, 1, 3</a:t>
            </a:r>
            <a:r>
              <a:rPr lang="ko-KR" altLang="en-US" dirty="0"/>
              <a:t>를 한 번씩 넣어가면서 </a:t>
            </a:r>
            <a:r>
              <a:rPr lang="en-US" altLang="ko-KR" dirty="0"/>
              <a:t>do</a:t>
            </a:r>
            <a:r>
              <a:rPr lang="ko-KR" altLang="en-US" dirty="0"/>
              <a:t>와 </a:t>
            </a:r>
            <a:r>
              <a:rPr lang="en-US" altLang="ko-KR" dirty="0"/>
              <a:t>done </a:t>
            </a:r>
            <a:r>
              <a:rPr lang="ko-KR" altLang="en-US" dirty="0"/>
              <a:t>사이의 문장을 수행한다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8D3CD31-F174-4F9D-8016-7154C240C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75" b="24587"/>
          <a:stretch/>
        </p:blipFill>
        <p:spPr>
          <a:xfrm>
            <a:off x="500929" y="3429000"/>
            <a:ext cx="4518941" cy="3222301"/>
          </a:xfrm>
          <a:prstGeom prst="rect">
            <a:avLst/>
          </a:prstGeom>
        </p:spPr>
      </p:pic>
      <p:pic>
        <p:nvPicPr>
          <p:cNvPr id="7" name="그림 6" descr="텍스트, 스크린샷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B277E211-9F38-4E05-B434-8FEAF304D8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24" b="49074"/>
          <a:stretch/>
        </p:blipFill>
        <p:spPr>
          <a:xfrm>
            <a:off x="5775341" y="3828129"/>
            <a:ext cx="3322006" cy="282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1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file in $(ls *.</a:t>
            </a:r>
            <a:r>
              <a:rPr lang="en-US" altLang="ko-KR" dirty="0" err="1"/>
              <a:t>sh</a:t>
            </a:r>
            <a:r>
              <a:rPr lang="en-US" altLang="ko-KR" dirty="0"/>
              <a:t>) </a:t>
            </a:r>
            <a:r>
              <a:rPr lang="ko-KR" altLang="en-US" dirty="0"/>
              <a:t>문장에 따라 먼저 </a:t>
            </a:r>
            <a:r>
              <a:rPr lang="en-US" altLang="ko-KR" dirty="0"/>
              <a:t>ls *.</a:t>
            </a:r>
            <a:r>
              <a:rPr lang="en-US" altLang="ko-KR" dirty="0" err="1"/>
              <a:t>sh</a:t>
            </a:r>
            <a:r>
              <a:rPr lang="ko-KR" altLang="en-US" dirty="0"/>
              <a:t>를 실행 시킨 결과 값을 선언 없는 변수</a:t>
            </a:r>
            <a:r>
              <a:rPr lang="en-US" altLang="ko-KR" dirty="0"/>
              <a:t>[$(..)]</a:t>
            </a:r>
            <a:r>
              <a:rPr lang="ko-KR" altLang="en-US" dirty="0"/>
              <a:t>값에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ls *.</a:t>
            </a:r>
            <a:r>
              <a:rPr lang="en-US" altLang="ko-KR" dirty="0" err="1"/>
              <a:t>sh</a:t>
            </a:r>
            <a:r>
              <a:rPr lang="ko-KR" altLang="en-US" dirty="0"/>
              <a:t>로 확장자가 </a:t>
            </a:r>
            <a:r>
              <a:rPr lang="en-US" altLang="ko-KR" dirty="0" err="1"/>
              <a:t>sh</a:t>
            </a:r>
            <a:r>
              <a:rPr lang="ko-KR" altLang="en-US" dirty="0"/>
              <a:t>인 파일이름을 하나씩 반복하여 </a:t>
            </a:r>
            <a:r>
              <a:rPr lang="en-US" altLang="ko-KR" dirty="0"/>
              <a:t>file</a:t>
            </a:r>
            <a:r>
              <a:rPr lang="ko-KR" altLang="en-US" dirty="0"/>
              <a:t>이라는 변수 명으로 보내준다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파일명이 다 완료될 때까지 </a:t>
            </a:r>
            <a:r>
              <a:rPr lang="en-US" altLang="ko-KR" dirty="0"/>
              <a:t>file</a:t>
            </a:r>
            <a:r>
              <a:rPr lang="ko-KR" altLang="en-US" dirty="0"/>
              <a:t>값을 가지고 </a:t>
            </a:r>
            <a:r>
              <a:rPr lang="en-US" altLang="ko-KR" dirty="0"/>
              <a:t>do, done </a:t>
            </a:r>
            <a:r>
              <a:rPr lang="ko-KR" altLang="en-US" dirty="0"/>
              <a:t>안의 블록 내용을 실행한다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실습하기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7EC8439-31F2-4CC0-9A72-C30EF34D7A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75" b="24190"/>
          <a:stretch/>
        </p:blipFill>
        <p:spPr>
          <a:xfrm>
            <a:off x="639005" y="2982245"/>
            <a:ext cx="5244469" cy="387575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5B107E6-61B7-414C-865E-710798B7F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74" b="66280"/>
          <a:stretch/>
        </p:blipFill>
        <p:spPr>
          <a:xfrm>
            <a:off x="6162726" y="4315408"/>
            <a:ext cx="3213677" cy="216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7880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46120</TotalTime>
  <Words>1603</Words>
  <Application>Microsoft Office PowerPoint</Application>
  <PresentationFormat>A4 용지(210x297mm)</PresentationFormat>
  <Paragraphs>132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굴림</vt:lpstr>
      <vt:lpstr>굴림체</vt:lpstr>
      <vt:lpstr>돋움</vt:lpstr>
      <vt:lpstr>맑은 고딕</vt:lpstr>
      <vt:lpstr>Calibri</vt:lpstr>
      <vt:lpstr>기본 디자인</vt:lpstr>
      <vt:lpstr>3_Default Design</vt:lpstr>
      <vt:lpstr>Office Theme</vt:lpstr>
      <vt:lpstr>리눅스 고급 4강 실습과제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이동현</cp:lastModifiedBy>
  <cp:revision>2846</cp:revision>
  <cp:lastPrinted>2015-10-28T04:44:44Z</cp:lastPrinted>
  <dcterms:created xsi:type="dcterms:W3CDTF">2003-10-22T07:02:37Z</dcterms:created>
  <dcterms:modified xsi:type="dcterms:W3CDTF">2021-04-06T07:29:52Z</dcterms:modified>
</cp:coreProperties>
</file>