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030" r:id="rId1"/>
    <p:sldMasterId id="2147484008" r:id="rId2"/>
    <p:sldMasterId id="2147484036" r:id="rId3"/>
  </p:sldMasterIdLst>
  <p:notesMasterIdLst>
    <p:notesMasterId r:id="rId16"/>
  </p:notesMasterIdLst>
  <p:sldIdLst>
    <p:sldId id="694" r:id="rId4"/>
    <p:sldId id="735" r:id="rId5"/>
    <p:sldId id="736" r:id="rId6"/>
    <p:sldId id="737" r:id="rId7"/>
    <p:sldId id="738" r:id="rId8"/>
    <p:sldId id="739" r:id="rId9"/>
    <p:sldId id="745" r:id="rId10"/>
    <p:sldId id="740" r:id="rId11"/>
    <p:sldId id="741" r:id="rId12"/>
    <p:sldId id="742" r:id="rId13"/>
    <p:sldId id="743" r:id="rId14"/>
    <p:sldId id="744" r:id="rId15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종원" initials="박" lastIdx="1" clrIdx="0">
    <p:extLst>
      <p:ext uri="{19B8F6BF-5375-455C-9EA6-DF929625EA0E}">
        <p15:presenceInfo xmlns:p15="http://schemas.microsoft.com/office/powerpoint/2012/main" userId="1c538340fabefa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B3D073-D80B-4BB8-BD04-EA90EA18C940}" v="72" dt="2021-02-16T14:29:13.9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99" d="100"/>
          <a:sy n="99" d="100"/>
        </p:scale>
        <p:origin x="78" y="396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홍필두" userId="a613eac9-2ee1-4936-8d5c-6f3d69f7b146" providerId="ADAL" clId="{F8B3D073-D80B-4BB8-BD04-EA90EA18C940}"/>
    <pc:docChg chg="undo custSel modMainMaster">
      <pc:chgData name="홍필두" userId="a613eac9-2ee1-4936-8d5c-6f3d69f7b146" providerId="ADAL" clId="{F8B3D073-D80B-4BB8-BD04-EA90EA18C940}" dt="2021-02-16T14:20:41.298" v="3" actId="1076"/>
      <pc:docMkLst>
        <pc:docMk/>
      </pc:docMkLst>
      <pc:sldMasterChg chg="modSp mod">
        <pc:chgData name="홍필두" userId="a613eac9-2ee1-4936-8d5c-6f3d69f7b146" providerId="ADAL" clId="{F8B3D073-D80B-4BB8-BD04-EA90EA18C940}" dt="2021-02-16T14:20:41.298" v="3" actId="1076"/>
        <pc:sldMasterMkLst>
          <pc:docMk/>
          <pc:sldMasterMk cId="0" sldId="2147483659"/>
        </pc:sldMasterMkLst>
        <pc:spChg chg="mod">
          <ac:chgData name="홍필두" userId="a613eac9-2ee1-4936-8d5c-6f3d69f7b146" providerId="ADAL" clId="{F8B3D073-D80B-4BB8-BD04-EA90EA18C940}" dt="2021-02-16T14:20:41.298" v="3" actId="1076"/>
          <ac:spMkLst>
            <pc:docMk/>
            <pc:sldMasterMk cId="0" sldId="2147483659"/>
            <ac:spMk id="2" creationId="{9771DE08-A816-40D8-9EB6-CEB5717C65A8}"/>
          </ac:spMkLst>
        </pc:spChg>
      </pc:sldMasterChg>
      <pc:sldMasterChg chg="addSp delSp mod">
        <pc:chgData name="홍필두" userId="a613eac9-2ee1-4936-8d5c-6f3d69f7b146" providerId="ADAL" clId="{F8B3D073-D80B-4BB8-BD04-EA90EA18C940}" dt="2021-02-16T14:19:30.551" v="2" actId="478"/>
        <pc:sldMasterMkLst>
          <pc:docMk/>
          <pc:sldMasterMk cId="0" sldId="2147484008"/>
        </pc:sldMasterMkLst>
        <pc:picChg chg="add del">
          <ac:chgData name="홍필두" userId="a613eac9-2ee1-4936-8d5c-6f3d69f7b146" providerId="ADAL" clId="{F8B3D073-D80B-4BB8-BD04-EA90EA18C940}" dt="2021-02-16T14:19:30.551" v="2" actId="478"/>
          <ac:picMkLst>
            <pc:docMk/>
            <pc:sldMasterMk cId="0" sldId="2147484008"/>
            <ac:picMk id="5" creationId="{9B97EF8C-B998-4F8D-B265-CAA025E95AF2}"/>
          </ac:picMkLst>
        </pc:picChg>
      </pc:sldMasterChg>
    </pc:docChg>
  </pc:docChgLst>
  <pc:docChgLst>
    <pc:chgData name="필두 홍" userId="a613eac9-2ee1-4936-8d5c-6f3d69f7b146" providerId="ADAL" clId="{F8B3D073-D80B-4BB8-BD04-EA90EA18C940}"/>
    <pc:docChg chg="undo custSel addSld delSld modSld modMainMaster">
      <pc:chgData name="필두 홍" userId="a613eac9-2ee1-4936-8d5c-6f3d69f7b146" providerId="ADAL" clId="{F8B3D073-D80B-4BB8-BD04-EA90EA18C940}" dt="2021-02-16T14:29:17.904" v="801" actId="1076"/>
      <pc:docMkLst>
        <pc:docMk/>
      </pc:docMkLst>
      <pc:sldChg chg="add del">
        <pc:chgData name="필두 홍" userId="a613eac9-2ee1-4936-8d5c-6f3d69f7b146" providerId="ADAL" clId="{F8B3D073-D80B-4BB8-BD04-EA90EA18C940}" dt="2021-02-16T12:44:42.937" v="4" actId="47"/>
        <pc:sldMkLst>
          <pc:docMk/>
          <pc:sldMk cId="0" sldId="267"/>
        </pc:sldMkLst>
      </pc:sldChg>
      <pc:sldChg chg="add del">
        <pc:chgData name="필두 홍" userId="a613eac9-2ee1-4936-8d5c-6f3d69f7b146" providerId="ADAL" clId="{F8B3D073-D80B-4BB8-BD04-EA90EA18C940}" dt="2021-02-16T12:44:43.844" v="5" actId="47"/>
        <pc:sldMkLst>
          <pc:docMk/>
          <pc:sldMk cId="0" sldId="268"/>
        </pc:sldMkLst>
      </pc:sldChg>
      <pc:sldChg chg="add del">
        <pc:chgData name="필두 홍" userId="a613eac9-2ee1-4936-8d5c-6f3d69f7b146" providerId="ADAL" clId="{F8B3D073-D80B-4BB8-BD04-EA90EA18C940}" dt="2021-02-16T12:44:44.656" v="6" actId="47"/>
        <pc:sldMkLst>
          <pc:docMk/>
          <pc:sldMk cId="0" sldId="269"/>
        </pc:sldMkLst>
      </pc:sldChg>
      <pc:sldChg chg="add del">
        <pc:chgData name="필두 홍" userId="a613eac9-2ee1-4936-8d5c-6f3d69f7b146" providerId="ADAL" clId="{F8B3D073-D80B-4BB8-BD04-EA90EA18C940}" dt="2021-02-16T12:44:45.391" v="7" actId="47"/>
        <pc:sldMkLst>
          <pc:docMk/>
          <pc:sldMk cId="0" sldId="270"/>
        </pc:sldMkLst>
      </pc:sldChg>
      <pc:sldChg chg="add del">
        <pc:chgData name="필두 홍" userId="a613eac9-2ee1-4936-8d5c-6f3d69f7b146" providerId="ADAL" clId="{F8B3D073-D80B-4BB8-BD04-EA90EA18C940}" dt="2021-02-16T12:44:35.104" v="3"/>
        <pc:sldMkLst>
          <pc:docMk/>
          <pc:sldMk cId="0" sldId="271"/>
        </pc:sldMkLst>
      </pc:sldChg>
      <pc:sldChg chg="add del">
        <pc:chgData name="필두 홍" userId="a613eac9-2ee1-4936-8d5c-6f3d69f7b146" providerId="ADAL" clId="{F8B3D073-D80B-4BB8-BD04-EA90EA18C940}" dt="2021-02-16T12:44:35.104" v="3"/>
        <pc:sldMkLst>
          <pc:docMk/>
          <pc:sldMk cId="0" sldId="272"/>
        </pc:sldMkLst>
      </pc:sldChg>
      <pc:sldChg chg="add del">
        <pc:chgData name="필두 홍" userId="a613eac9-2ee1-4936-8d5c-6f3d69f7b146" providerId="ADAL" clId="{F8B3D073-D80B-4BB8-BD04-EA90EA18C940}" dt="2021-02-16T12:44:35.104" v="3"/>
        <pc:sldMkLst>
          <pc:docMk/>
          <pc:sldMk cId="0" sldId="273"/>
        </pc:sldMkLst>
      </pc:sldChg>
      <pc:sldChg chg="add del">
        <pc:chgData name="필두 홍" userId="a613eac9-2ee1-4936-8d5c-6f3d69f7b146" providerId="ADAL" clId="{F8B3D073-D80B-4BB8-BD04-EA90EA18C940}" dt="2021-02-16T12:44:35.104" v="3"/>
        <pc:sldMkLst>
          <pc:docMk/>
          <pc:sldMk cId="0" sldId="274"/>
        </pc:sldMkLst>
      </pc:sldChg>
      <pc:sldChg chg="modSp add del mod">
        <pc:chgData name="필두 홍" userId="a613eac9-2ee1-4936-8d5c-6f3d69f7b146" providerId="ADAL" clId="{F8B3D073-D80B-4BB8-BD04-EA90EA18C940}" dt="2021-02-16T12:45:09.374" v="10" actId="14100"/>
        <pc:sldMkLst>
          <pc:docMk/>
          <pc:sldMk cId="0" sldId="275"/>
        </pc:sldMkLst>
        <pc:spChg chg="mod">
          <ac:chgData name="필두 홍" userId="a613eac9-2ee1-4936-8d5c-6f3d69f7b146" providerId="ADAL" clId="{F8B3D073-D80B-4BB8-BD04-EA90EA18C940}" dt="2021-02-16T12:45:06.217" v="9" actId="14100"/>
          <ac:spMkLst>
            <pc:docMk/>
            <pc:sldMk cId="0" sldId="275"/>
            <ac:spMk id="2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2:45:09.374" v="10" actId="14100"/>
          <ac:spMkLst>
            <pc:docMk/>
            <pc:sldMk cId="0" sldId="275"/>
            <ac:spMk id="4" creationId="{00000000-0000-0000-0000-000000000000}"/>
          </ac:spMkLst>
        </pc:spChg>
      </pc:sldChg>
      <pc:sldChg chg="add del">
        <pc:chgData name="필두 홍" userId="a613eac9-2ee1-4936-8d5c-6f3d69f7b146" providerId="ADAL" clId="{F8B3D073-D80B-4BB8-BD04-EA90EA18C940}" dt="2021-02-16T12:44:35.104" v="3"/>
        <pc:sldMkLst>
          <pc:docMk/>
          <pc:sldMk cId="0" sldId="276"/>
        </pc:sldMkLst>
      </pc:sldChg>
      <pc:sldChg chg="add del">
        <pc:chgData name="필두 홍" userId="a613eac9-2ee1-4936-8d5c-6f3d69f7b146" providerId="ADAL" clId="{F8B3D073-D80B-4BB8-BD04-EA90EA18C940}" dt="2021-02-16T12:44:35.104" v="3"/>
        <pc:sldMkLst>
          <pc:docMk/>
          <pc:sldMk cId="0" sldId="277"/>
        </pc:sldMkLst>
      </pc:sldChg>
      <pc:sldChg chg="add del">
        <pc:chgData name="필두 홍" userId="a613eac9-2ee1-4936-8d5c-6f3d69f7b146" providerId="ADAL" clId="{F8B3D073-D80B-4BB8-BD04-EA90EA18C940}" dt="2021-02-16T12:46:37.956" v="13"/>
        <pc:sldMkLst>
          <pc:docMk/>
          <pc:sldMk cId="0" sldId="278"/>
        </pc:sldMkLst>
      </pc:sldChg>
      <pc:sldChg chg="modSp add del mod">
        <pc:chgData name="필두 홍" userId="a613eac9-2ee1-4936-8d5c-6f3d69f7b146" providerId="ADAL" clId="{F8B3D073-D80B-4BB8-BD04-EA90EA18C940}" dt="2021-02-16T13:10:29.957" v="758" actId="14100"/>
        <pc:sldMkLst>
          <pc:docMk/>
          <pc:sldMk cId="0" sldId="279"/>
        </pc:sldMkLst>
        <pc:spChg chg="mod">
          <ac:chgData name="필두 홍" userId="a613eac9-2ee1-4936-8d5c-6f3d69f7b146" providerId="ADAL" clId="{F8B3D073-D80B-4BB8-BD04-EA90EA18C940}" dt="2021-02-16T13:10:29.957" v="758" actId="14100"/>
          <ac:spMkLst>
            <pc:docMk/>
            <pc:sldMk cId="0" sldId="279"/>
            <ac:spMk id="2" creationId="{00000000-0000-0000-0000-000000000000}"/>
          </ac:spMkLst>
        </pc:spChg>
      </pc:sldChg>
      <pc:sldChg chg="add del">
        <pc:chgData name="필두 홍" userId="a613eac9-2ee1-4936-8d5c-6f3d69f7b146" providerId="ADAL" clId="{F8B3D073-D80B-4BB8-BD04-EA90EA18C940}" dt="2021-02-16T12:46:37.956" v="13"/>
        <pc:sldMkLst>
          <pc:docMk/>
          <pc:sldMk cId="0" sldId="280"/>
        </pc:sldMkLst>
      </pc:sldChg>
      <pc:sldChg chg="modSp add del mod">
        <pc:chgData name="필두 홍" userId="a613eac9-2ee1-4936-8d5c-6f3d69f7b146" providerId="ADAL" clId="{F8B3D073-D80B-4BB8-BD04-EA90EA18C940}" dt="2021-02-16T12:49:10.518" v="88" actId="6549"/>
        <pc:sldMkLst>
          <pc:docMk/>
          <pc:sldMk cId="0" sldId="281"/>
        </pc:sldMkLst>
        <pc:spChg chg="mod">
          <ac:chgData name="필두 홍" userId="a613eac9-2ee1-4936-8d5c-6f3d69f7b146" providerId="ADAL" clId="{F8B3D073-D80B-4BB8-BD04-EA90EA18C940}" dt="2021-02-16T12:49:10.518" v="88" actId="6549"/>
          <ac:spMkLst>
            <pc:docMk/>
            <pc:sldMk cId="0" sldId="281"/>
            <ac:spMk id="2" creationId="{00000000-0000-0000-0000-000000000000}"/>
          </ac:spMkLst>
        </pc:spChg>
      </pc:sldChg>
      <pc:sldChg chg="modSp add del mod">
        <pc:chgData name="필두 홍" userId="a613eac9-2ee1-4936-8d5c-6f3d69f7b146" providerId="ADAL" clId="{F8B3D073-D80B-4BB8-BD04-EA90EA18C940}" dt="2021-02-16T12:54:51.176" v="464"/>
        <pc:sldMkLst>
          <pc:docMk/>
          <pc:sldMk cId="0" sldId="282"/>
        </pc:sldMkLst>
        <pc:spChg chg="mod">
          <ac:chgData name="필두 홍" userId="a613eac9-2ee1-4936-8d5c-6f3d69f7b146" providerId="ADAL" clId="{F8B3D073-D80B-4BB8-BD04-EA90EA18C940}" dt="2021-02-16T12:54:51.176" v="464"/>
          <ac:spMkLst>
            <pc:docMk/>
            <pc:sldMk cId="0" sldId="282"/>
            <ac:spMk id="4" creationId="{00000000-0000-0000-0000-000000000000}"/>
          </ac:spMkLst>
        </pc:spChg>
      </pc:sldChg>
      <pc:sldChg chg="modSp add del mod">
        <pc:chgData name="필두 홍" userId="a613eac9-2ee1-4936-8d5c-6f3d69f7b146" providerId="ADAL" clId="{F8B3D073-D80B-4BB8-BD04-EA90EA18C940}" dt="2021-02-16T12:51:51.552" v="395" actId="20577"/>
        <pc:sldMkLst>
          <pc:docMk/>
          <pc:sldMk cId="0" sldId="283"/>
        </pc:sldMkLst>
        <pc:spChg chg="mod">
          <ac:chgData name="필두 홍" userId="a613eac9-2ee1-4936-8d5c-6f3d69f7b146" providerId="ADAL" clId="{F8B3D073-D80B-4BB8-BD04-EA90EA18C940}" dt="2021-02-16T12:51:09.536" v="356" actId="6549"/>
          <ac:spMkLst>
            <pc:docMk/>
            <pc:sldMk cId="0" sldId="283"/>
            <ac:spMk id="2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2:51:14.833" v="360" actId="6549"/>
          <ac:spMkLst>
            <pc:docMk/>
            <pc:sldMk cId="0" sldId="283"/>
            <ac:spMk id="3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2:51:51.552" v="395" actId="20577"/>
          <ac:spMkLst>
            <pc:docMk/>
            <pc:sldMk cId="0" sldId="283"/>
            <ac:spMk id="4" creationId="{00000000-0000-0000-0000-000000000000}"/>
          </ac:spMkLst>
        </pc:spChg>
      </pc:sldChg>
      <pc:sldChg chg="modSp add del mod">
        <pc:chgData name="필두 홍" userId="a613eac9-2ee1-4936-8d5c-6f3d69f7b146" providerId="ADAL" clId="{F8B3D073-D80B-4BB8-BD04-EA90EA18C940}" dt="2021-02-16T12:52:06.912" v="397" actId="1076"/>
        <pc:sldMkLst>
          <pc:docMk/>
          <pc:sldMk cId="0" sldId="284"/>
        </pc:sldMkLst>
        <pc:spChg chg="mod">
          <ac:chgData name="필두 홍" userId="a613eac9-2ee1-4936-8d5c-6f3d69f7b146" providerId="ADAL" clId="{F8B3D073-D80B-4BB8-BD04-EA90EA18C940}" dt="2021-02-16T12:52:01.069" v="396" actId="14100"/>
          <ac:spMkLst>
            <pc:docMk/>
            <pc:sldMk cId="0" sldId="284"/>
            <ac:spMk id="2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2:52:06.912" v="397" actId="1076"/>
          <ac:spMkLst>
            <pc:docMk/>
            <pc:sldMk cId="0" sldId="284"/>
            <ac:spMk id="3" creationId="{00000000-0000-0000-0000-000000000000}"/>
          </ac:spMkLst>
        </pc:spChg>
      </pc:sldChg>
      <pc:sldChg chg="delSp modSp add del mod">
        <pc:chgData name="필두 홍" userId="a613eac9-2ee1-4936-8d5c-6f3d69f7b146" providerId="ADAL" clId="{F8B3D073-D80B-4BB8-BD04-EA90EA18C940}" dt="2021-02-16T12:52:27.723" v="402" actId="14100"/>
        <pc:sldMkLst>
          <pc:docMk/>
          <pc:sldMk cId="0" sldId="285"/>
        </pc:sldMkLst>
        <pc:spChg chg="mod">
          <ac:chgData name="필두 홍" userId="a613eac9-2ee1-4936-8d5c-6f3d69f7b146" providerId="ADAL" clId="{F8B3D073-D80B-4BB8-BD04-EA90EA18C940}" dt="2021-02-16T12:52:27.723" v="402" actId="14100"/>
          <ac:spMkLst>
            <pc:docMk/>
            <pc:sldMk cId="0" sldId="285"/>
            <ac:spMk id="3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2:52:24.614" v="401" actId="478"/>
          <ac:spMkLst>
            <pc:docMk/>
            <pc:sldMk cId="0" sldId="285"/>
            <ac:spMk id="4" creationId="{00000000-0000-0000-0000-000000000000}"/>
          </ac:spMkLst>
        </pc:spChg>
      </pc:sldChg>
      <pc:sldChg chg="addSp modSp add del mod">
        <pc:chgData name="필두 홍" userId="a613eac9-2ee1-4936-8d5c-6f3d69f7b146" providerId="ADAL" clId="{F8B3D073-D80B-4BB8-BD04-EA90EA18C940}" dt="2021-02-16T13:11:37.995" v="766" actId="1076"/>
        <pc:sldMkLst>
          <pc:docMk/>
          <pc:sldMk cId="0" sldId="286"/>
        </pc:sldMkLst>
        <pc:spChg chg="mod">
          <ac:chgData name="필두 홍" userId="a613eac9-2ee1-4936-8d5c-6f3d69f7b146" providerId="ADAL" clId="{F8B3D073-D80B-4BB8-BD04-EA90EA18C940}" dt="2021-02-16T13:11:04.371" v="760" actId="1076"/>
          <ac:spMkLst>
            <pc:docMk/>
            <pc:sldMk cId="0" sldId="286"/>
            <ac:spMk id="2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3:11:04.371" v="760" actId="1076"/>
          <ac:spMkLst>
            <pc:docMk/>
            <pc:sldMk cId="0" sldId="286"/>
            <ac:spMk id="3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3:11:04.371" v="760" actId="1076"/>
          <ac:spMkLst>
            <pc:docMk/>
            <pc:sldMk cId="0" sldId="286"/>
            <ac:spMk id="4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3:11:04.371" v="760" actId="1076"/>
          <ac:spMkLst>
            <pc:docMk/>
            <pc:sldMk cId="0" sldId="286"/>
            <ac:spMk id="5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3:11:10.016" v="761" actId="1076"/>
          <ac:spMkLst>
            <pc:docMk/>
            <pc:sldMk cId="0" sldId="286"/>
            <ac:spMk id="6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3:11:10.016" v="761" actId="1076"/>
          <ac:spMkLst>
            <pc:docMk/>
            <pc:sldMk cId="0" sldId="286"/>
            <ac:spMk id="7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3:11:10.016" v="761" actId="1076"/>
          <ac:spMkLst>
            <pc:docMk/>
            <pc:sldMk cId="0" sldId="286"/>
            <ac:spMk id="8" creationId="{00000000-0000-0000-0000-000000000000}"/>
          </ac:spMkLst>
        </pc:spChg>
        <pc:spChg chg="add mod">
          <ac:chgData name="필두 홍" userId="a613eac9-2ee1-4936-8d5c-6f3d69f7b146" providerId="ADAL" clId="{F8B3D073-D80B-4BB8-BD04-EA90EA18C940}" dt="2021-02-16T13:11:37.995" v="766" actId="1076"/>
          <ac:spMkLst>
            <pc:docMk/>
            <pc:sldMk cId="0" sldId="286"/>
            <ac:spMk id="9" creationId="{DEB86FC8-75A0-4C53-84F3-1D9F68F87BE8}"/>
          </ac:spMkLst>
        </pc:spChg>
      </pc:sldChg>
      <pc:sldChg chg="add del">
        <pc:chgData name="필두 홍" userId="a613eac9-2ee1-4936-8d5c-6f3d69f7b146" providerId="ADAL" clId="{F8B3D073-D80B-4BB8-BD04-EA90EA18C940}" dt="2021-02-16T12:48:21.089" v="20"/>
        <pc:sldMkLst>
          <pc:docMk/>
          <pc:sldMk cId="0" sldId="287"/>
        </pc:sldMkLst>
      </pc:sldChg>
      <pc:sldChg chg="modSp add mod">
        <pc:chgData name="필두 홍" userId="a613eac9-2ee1-4936-8d5c-6f3d69f7b146" providerId="ADAL" clId="{F8B3D073-D80B-4BB8-BD04-EA90EA18C940}" dt="2021-02-16T12:56:49.274" v="486" actId="20577"/>
        <pc:sldMkLst>
          <pc:docMk/>
          <pc:sldMk cId="0" sldId="293"/>
        </pc:sldMkLst>
        <pc:spChg chg="mod">
          <ac:chgData name="필두 홍" userId="a613eac9-2ee1-4936-8d5c-6f3d69f7b146" providerId="ADAL" clId="{F8B3D073-D80B-4BB8-BD04-EA90EA18C940}" dt="2021-02-16T12:56:49.274" v="486" actId="20577"/>
          <ac:spMkLst>
            <pc:docMk/>
            <pc:sldMk cId="0" sldId="293"/>
            <ac:spMk id="16" creationId="{00000000-0000-0000-0000-000000000000}"/>
          </ac:spMkLst>
        </pc:spChg>
      </pc:sldChg>
      <pc:sldChg chg="add del">
        <pc:chgData name="필두 홍" userId="a613eac9-2ee1-4936-8d5c-6f3d69f7b146" providerId="ADAL" clId="{F8B3D073-D80B-4BB8-BD04-EA90EA18C940}" dt="2021-02-16T13:04:17.029" v="668" actId="47"/>
        <pc:sldMkLst>
          <pc:docMk/>
          <pc:sldMk cId="0" sldId="295"/>
        </pc:sldMkLst>
      </pc:sldChg>
      <pc:sldChg chg="add del">
        <pc:chgData name="필두 홍" userId="a613eac9-2ee1-4936-8d5c-6f3d69f7b146" providerId="ADAL" clId="{F8B3D073-D80B-4BB8-BD04-EA90EA18C940}" dt="2021-02-16T13:04:19.670" v="669" actId="47"/>
        <pc:sldMkLst>
          <pc:docMk/>
          <pc:sldMk cId="0" sldId="296"/>
        </pc:sldMkLst>
      </pc:sldChg>
      <pc:sldChg chg="modSp add del mod">
        <pc:chgData name="필두 홍" userId="a613eac9-2ee1-4936-8d5c-6f3d69f7b146" providerId="ADAL" clId="{F8B3D073-D80B-4BB8-BD04-EA90EA18C940}" dt="2021-02-16T13:04:39.501" v="692" actId="14100"/>
        <pc:sldMkLst>
          <pc:docMk/>
          <pc:sldMk cId="0" sldId="297"/>
        </pc:sldMkLst>
        <pc:spChg chg="mod">
          <ac:chgData name="필두 홍" userId="a613eac9-2ee1-4936-8d5c-6f3d69f7b146" providerId="ADAL" clId="{F8B3D073-D80B-4BB8-BD04-EA90EA18C940}" dt="2021-02-16T13:04:39.501" v="692" actId="14100"/>
          <ac:spMkLst>
            <pc:docMk/>
            <pc:sldMk cId="0" sldId="297"/>
            <ac:spMk id="2" creationId="{00000000-0000-0000-0000-000000000000}"/>
          </ac:spMkLst>
        </pc:spChg>
      </pc:sldChg>
      <pc:sldChg chg="add del">
        <pc:chgData name="필두 홍" userId="a613eac9-2ee1-4936-8d5c-6f3d69f7b146" providerId="ADAL" clId="{F8B3D073-D80B-4BB8-BD04-EA90EA18C940}" dt="2021-02-16T13:04:12.529" v="667"/>
        <pc:sldMkLst>
          <pc:docMk/>
          <pc:sldMk cId="0" sldId="298"/>
        </pc:sldMkLst>
      </pc:sldChg>
      <pc:sldChg chg="add del">
        <pc:chgData name="필두 홍" userId="a613eac9-2ee1-4936-8d5c-6f3d69f7b146" providerId="ADAL" clId="{F8B3D073-D80B-4BB8-BD04-EA90EA18C940}" dt="2021-02-16T13:04:12.529" v="667"/>
        <pc:sldMkLst>
          <pc:docMk/>
          <pc:sldMk cId="0" sldId="299"/>
        </pc:sldMkLst>
      </pc:sldChg>
      <pc:sldChg chg="addSp delSp modSp mod">
        <pc:chgData name="필두 홍" userId="a613eac9-2ee1-4936-8d5c-6f3d69f7b146" providerId="ADAL" clId="{F8B3D073-D80B-4BB8-BD04-EA90EA18C940}" dt="2021-02-16T14:29:17.904" v="801" actId="1076"/>
        <pc:sldMkLst>
          <pc:docMk/>
          <pc:sldMk cId="0" sldId="694"/>
        </pc:sldMkLst>
        <pc:spChg chg="add mod">
          <ac:chgData name="필두 홍" userId="a613eac9-2ee1-4936-8d5c-6f3d69f7b146" providerId="ADAL" clId="{F8B3D073-D80B-4BB8-BD04-EA90EA18C940}" dt="2021-02-16T14:29:17.904" v="801" actId="1076"/>
          <ac:spMkLst>
            <pc:docMk/>
            <pc:sldMk cId="0" sldId="694"/>
            <ac:spMk id="4" creationId="{572AD506-CA01-4839-9A83-7123D80FF927}"/>
          </ac:spMkLst>
        </pc:spChg>
        <pc:spChg chg="mod">
          <ac:chgData name="필두 홍" userId="a613eac9-2ee1-4936-8d5c-6f3d69f7b146" providerId="ADAL" clId="{F8B3D073-D80B-4BB8-BD04-EA90EA18C940}" dt="2021-02-16T13:12:55.788" v="786" actId="20577"/>
          <ac:spMkLst>
            <pc:docMk/>
            <pc:sldMk cId="0" sldId="694"/>
            <ac:spMk id="3074" creationId="{00000000-0000-0000-0000-000000000000}"/>
          </ac:spMkLst>
        </pc:spChg>
        <pc:spChg chg="del mod">
          <ac:chgData name="필두 홍" userId="a613eac9-2ee1-4936-8d5c-6f3d69f7b146" providerId="ADAL" clId="{F8B3D073-D80B-4BB8-BD04-EA90EA18C940}" dt="2021-02-16T14:29:13.514" v="799" actId="478"/>
          <ac:spMkLst>
            <pc:docMk/>
            <pc:sldMk cId="0" sldId="694"/>
            <ac:spMk id="3075" creationId="{00000000-0000-0000-0000-000000000000}"/>
          </ac:spMkLst>
        </pc:spChg>
      </pc:sldChg>
      <pc:sldChg chg="modSp del mod">
        <pc:chgData name="필두 홍" userId="a613eac9-2ee1-4936-8d5c-6f3d69f7b146" providerId="ADAL" clId="{F8B3D073-D80B-4BB8-BD04-EA90EA18C940}" dt="2021-02-16T12:44:49.943" v="8" actId="47"/>
        <pc:sldMkLst>
          <pc:docMk/>
          <pc:sldMk cId="2517774608" sldId="979"/>
        </pc:sldMkLst>
        <pc:picChg chg="mod">
          <ac:chgData name="필두 홍" userId="a613eac9-2ee1-4936-8d5c-6f3d69f7b146" providerId="ADAL" clId="{F8B3D073-D80B-4BB8-BD04-EA90EA18C940}" dt="2021-02-16T12:43:54.565" v="0" actId="1076"/>
          <ac:picMkLst>
            <pc:docMk/>
            <pc:sldMk cId="2517774608" sldId="979"/>
            <ac:picMk id="2" creationId="{00000000-0000-0000-0000-000000000000}"/>
          </ac:picMkLst>
        </pc:picChg>
      </pc:sldChg>
      <pc:sldChg chg="modSp add del mod">
        <pc:chgData name="필두 홍" userId="a613eac9-2ee1-4936-8d5c-6f3d69f7b146" providerId="ADAL" clId="{F8B3D073-D80B-4BB8-BD04-EA90EA18C940}" dt="2021-02-16T13:13:59.123" v="798" actId="20577"/>
        <pc:sldMkLst>
          <pc:docMk/>
          <pc:sldMk cId="2949092019" sldId="983"/>
        </pc:sldMkLst>
        <pc:graphicFrameChg chg="modGraphic">
          <ac:chgData name="필두 홍" userId="a613eac9-2ee1-4936-8d5c-6f3d69f7b146" providerId="ADAL" clId="{F8B3D073-D80B-4BB8-BD04-EA90EA18C940}" dt="2021-02-16T13:13:59.123" v="798" actId="20577"/>
          <ac:graphicFrameMkLst>
            <pc:docMk/>
            <pc:sldMk cId="2949092019" sldId="983"/>
            <ac:graphicFrameMk id="4" creationId="{00000000-0000-0000-0000-000000000000}"/>
          </ac:graphicFrameMkLst>
        </pc:graphicFrameChg>
      </pc:sldChg>
      <pc:sldChg chg="modSp mod">
        <pc:chgData name="필두 홍" userId="a613eac9-2ee1-4936-8d5c-6f3d69f7b146" providerId="ADAL" clId="{F8B3D073-D80B-4BB8-BD04-EA90EA18C940}" dt="2021-02-16T13:05:20.847" v="718" actId="20577"/>
        <pc:sldMkLst>
          <pc:docMk/>
          <pc:sldMk cId="1945564878" sldId="990"/>
        </pc:sldMkLst>
        <pc:spChg chg="mod">
          <ac:chgData name="필두 홍" userId="a613eac9-2ee1-4936-8d5c-6f3d69f7b146" providerId="ADAL" clId="{F8B3D073-D80B-4BB8-BD04-EA90EA18C940}" dt="2021-02-16T13:05:20.847" v="718" actId="20577"/>
          <ac:spMkLst>
            <pc:docMk/>
            <pc:sldMk cId="1945564878" sldId="990"/>
            <ac:spMk id="7" creationId="{00000000-0000-0000-0000-000000000000}"/>
          </ac:spMkLst>
        </pc:spChg>
      </pc:sldChg>
      <pc:sldChg chg="modSp mod">
        <pc:chgData name="필두 홍" userId="a613eac9-2ee1-4936-8d5c-6f3d69f7b146" providerId="ADAL" clId="{F8B3D073-D80B-4BB8-BD04-EA90EA18C940}" dt="2021-02-16T13:13:47.561" v="793" actId="6549"/>
        <pc:sldMkLst>
          <pc:docMk/>
          <pc:sldMk cId="2259212684" sldId="991"/>
        </pc:sldMkLst>
        <pc:spChg chg="mod">
          <ac:chgData name="필두 홍" userId="a613eac9-2ee1-4936-8d5c-6f3d69f7b146" providerId="ADAL" clId="{F8B3D073-D80B-4BB8-BD04-EA90EA18C940}" dt="2021-02-16T13:13:47.561" v="793" actId="6549"/>
          <ac:spMkLst>
            <pc:docMk/>
            <pc:sldMk cId="2259212684" sldId="991"/>
            <ac:spMk id="8" creationId="{00000000-0000-0000-0000-000000000000}"/>
          </ac:spMkLst>
        </pc:spChg>
      </pc:sldChg>
      <pc:sldChg chg="del">
        <pc:chgData name="필두 홍" userId="a613eac9-2ee1-4936-8d5c-6f3d69f7b146" providerId="ADAL" clId="{F8B3D073-D80B-4BB8-BD04-EA90EA18C940}" dt="2021-02-16T12:44:49.943" v="8" actId="47"/>
        <pc:sldMkLst>
          <pc:docMk/>
          <pc:sldMk cId="1228789234" sldId="992"/>
        </pc:sldMkLst>
      </pc:sldChg>
      <pc:sldChg chg="del">
        <pc:chgData name="필두 홍" userId="a613eac9-2ee1-4936-8d5c-6f3d69f7b146" providerId="ADAL" clId="{F8B3D073-D80B-4BB8-BD04-EA90EA18C940}" dt="2021-02-16T12:44:49.943" v="8" actId="47"/>
        <pc:sldMkLst>
          <pc:docMk/>
          <pc:sldMk cId="2169151831" sldId="993"/>
        </pc:sldMkLst>
      </pc:sldChg>
      <pc:sldChg chg="del">
        <pc:chgData name="필두 홍" userId="a613eac9-2ee1-4936-8d5c-6f3d69f7b146" providerId="ADAL" clId="{F8B3D073-D80B-4BB8-BD04-EA90EA18C940}" dt="2021-02-16T12:44:49.943" v="8" actId="47"/>
        <pc:sldMkLst>
          <pc:docMk/>
          <pc:sldMk cId="1766103441" sldId="994"/>
        </pc:sldMkLst>
      </pc:sldChg>
      <pc:sldChg chg="del">
        <pc:chgData name="필두 홍" userId="a613eac9-2ee1-4936-8d5c-6f3d69f7b146" providerId="ADAL" clId="{F8B3D073-D80B-4BB8-BD04-EA90EA18C940}" dt="2021-02-16T12:44:49.943" v="8" actId="47"/>
        <pc:sldMkLst>
          <pc:docMk/>
          <pc:sldMk cId="2188763445" sldId="995"/>
        </pc:sldMkLst>
      </pc:sldChg>
      <pc:sldChg chg="del">
        <pc:chgData name="필두 홍" userId="a613eac9-2ee1-4936-8d5c-6f3d69f7b146" providerId="ADAL" clId="{F8B3D073-D80B-4BB8-BD04-EA90EA18C940}" dt="2021-02-16T12:44:49.943" v="8" actId="47"/>
        <pc:sldMkLst>
          <pc:docMk/>
          <pc:sldMk cId="3943996854" sldId="996"/>
        </pc:sldMkLst>
      </pc:sldChg>
      <pc:sldChg chg="del">
        <pc:chgData name="필두 홍" userId="a613eac9-2ee1-4936-8d5c-6f3d69f7b146" providerId="ADAL" clId="{F8B3D073-D80B-4BB8-BD04-EA90EA18C940}" dt="2021-02-16T12:44:49.943" v="8" actId="47"/>
        <pc:sldMkLst>
          <pc:docMk/>
          <pc:sldMk cId="2180870527" sldId="997"/>
        </pc:sldMkLst>
      </pc:sldChg>
      <pc:sldChg chg="del">
        <pc:chgData name="필두 홍" userId="a613eac9-2ee1-4936-8d5c-6f3d69f7b146" providerId="ADAL" clId="{F8B3D073-D80B-4BB8-BD04-EA90EA18C940}" dt="2021-02-16T13:10:06.169" v="755" actId="47"/>
        <pc:sldMkLst>
          <pc:docMk/>
          <pc:sldMk cId="1003042302" sldId="998"/>
        </pc:sldMkLst>
      </pc:sldChg>
      <pc:sldChg chg="del">
        <pc:chgData name="필두 홍" userId="a613eac9-2ee1-4936-8d5c-6f3d69f7b146" providerId="ADAL" clId="{F8B3D073-D80B-4BB8-BD04-EA90EA18C940}" dt="2021-02-16T13:10:08.607" v="756" actId="47"/>
        <pc:sldMkLst>
          <pc:docMk/>
          <pc:sldMk cId="4003656933" sldId="999"/>
        </pc:sldMkLst>
      </pc:sldChg>
      <pc:sldChg chg="del">
        <pc:chgData name="필두 홍" userId="a613eac9-2ee1-4936-8d5c-6f3d69f7b146" providerId="ADAL" clId="{F8B3D073-D80B-4BB8-BD04-EA90EA18C940}" dt="2021-02-16T13:10:10.216" v="757" actId="47"/>
        <pc:sldMkLst>
          <pc:docMk/>
          <pc:sldMk cId="1572552812" sldId="1000"/>
        </pc:sldMkLst>
      </pc:sldChg>
      <pc:sldChg chg="del">
        <pc:chgData name="필두 홍" userId="a613eac9-2ee1-4936-8d5c-6f3d69f7b146" providerId="ADAL" clId="{F8B3D073-D80B-4BB8-BD04-EA90EA18C940}" dt="2021-02-16T13:08:20.947" v="749" actId="47"/>
        <pc:sldMkLst>
          <pc:docMk/>
          <pc:sldMk cId="3579376956" sldId="1001"/>
        </pc:sldMkLst>
      </pc:sldChg>
      <pc:sldChg chg="del">
        <pc:chgData name="필두 홍" userId="a613eac9-2ee1-4936-8d5c-6f3d69f7b146" providerId="ADAL" clId="{F8B3D073-D80B-4BB8-BD04-EA90EA18C940}" dt="2021-02-16T13:08:22.499" v="750" actId="47"/>
        <pc:sldMkLst>
          <pc:docMk/>
          <pc:sldMk cId="2006896020" sldId="1002"/>
        </pc:sldMkLst>
      </pc:sldChg>
      <pc:sldChg chg="del">
        <pc:chgData name="필두 홍" userId="a613eac9-2ee1-4936-8d5c-6f3d69f7b146" providerId="ADAL" clId="{F8B3D073-D80B-4BB8-BD04-EA90EA18C940}" dt="2021-02-16T13:08:25.742" v="751" actId="47"/>
        <pc:sldMkLst>
          <pc:docMk/>
          <pc:sldMk cId="1621590337" sldId="1003"/>
        </pc:sldMkLst>
      </pc:sldChg>
      <pc:sldChg chg="del">
        <pc:chgData name="필두 홍" userId="a613eac9-2ee1-4936-8d5c-6f3d69f7b146" providerId="ADAL" clId="{F8B3D073-D80B-4BB8-BD04-EA90EA18C940}" dt="2021-02-16T13:08:29.473" v="752" actId="47"/>
        <pc:sldMkLst>
          <pc:docMk/>
          <pc:sldMk cId="2490525181" sldId="1004"/>
        </pc:sldMkLst>
      </pc:sldChg>
      <pc:sldChg chg="del">
        <pc:chgData name="필두 홍" userId="a613eac9-2ee1-4936-8d5c-6f3d69f7b146" providerId="ADAL" clId="{F8B3D073-D80B-4BB8-BD04-EA90EA18C940}" dt="2021-02-16T13:08:30.874" v="753" actId="47"/>
        <pc:sldMkLst>
          <pc:docMk/>
          <pc:sldMk cId="2624932084" sldId="1005"/>
        </pc:sldMkLst>
      </pc:sldChg>
      <pc:sldChg chg="modSp del mod">
        <pc:chgData name="필두 홍" userId="a613eac9-2ee1-4936-8d5c-6f3d69f7b146" providerId="ADAL" clId="{F8B3D073-D80B-4BB8-BD04-EA90EA18C940}" dt="2021-02-16T13:11:47.476" v="767" actId="47"/>
        <pc:sldMkLst>
          <pc:docMk/>
          <pc:sldMk cId="810218030" sldId="1006"/>
        </pc:sldMkLst>
        <pc:spChg chg="mod">
          <ac:chgData name="필두 홍" userId="a613eac9-2ee1-4936-8d5c-6f3d69f7b146" providerId="ADAL" clId="{F8B3D073-D80B-4BB8-BD04-EA90EA18C940}" dt="2021-02-16T13:10:54.421" v="759" actId="1076"/>
          <ac:spMkLst>
            <pc:docMk/>
            <pc:sldMk cId="810218030" sldId="1006"/>
            <ac:spMk id="3" creationId="{00000000-0000-0000-0000-000000000000}"/>
          </ac:spMkLst>
        </pc:spChg>
      </pc:sldChg>
      <pc:sldChg chg="del">
        <pc:chgData name="필두 홍" userId="a613eac9-2ee1-4936-8d5c-6f3d69f7b146" providerId="ADAL" clId="{F8B3D073-D80B-4BB8-BD04-EA90EA18C940}" dt="2021-02-16T13:09:24.470" v="754" actId="47"/>
        <pc:sldMkLst>
          <pc:docMk/>
          <pc:sldMk cId="3229453066" sldId="1007"/>
        </pc:sldMkLst>
      </pc:sldChg>
      <pc:sldChg chg="del">
        <pc:chgData name="필두 홍" userId="a613eac9-2ee1-4936-8d5c-6f3d69f7b146" providerId="ADAL" clId="{F8B3D073-D80B-4BB8-BD04-EA90EA18C940}" dt="2021-02-16T13:00:18.360" v="495" actId="47"/>
        <pc:sldMkLst>
          <pc:docMk/>
          <pc:sldMk cId="3475182251" sldId="1008"/>
        </pc:sldMkLst>
      </pc:sldChg>
      <pc:sldChg chg="addSp delSp del mod">
        <pc:chgData name="필두 홍" userId="a613eac9-2ee1-4936-8d5c-6f3d69f7b146" providerId="ADAL" clId="{F8B3D073-D80B-4BB8-BD04-EA90EA18C940}" dt="2021-02-16T13:03:02.896" v="664" actId="47"/>
        <pc:sldMkLst>
          <pc:docMk/>
          <pc:sldMk cId="1887788129" sldId="1010"/>
        </pc:sldMkLst>
        <pc:spChg chg="add del">
          <ac:chgData name="필두 홍" userId="a613eac9-2ee1-4936-8d5c-6f3d69f7b146" providerId="ADAL" clId="{F8B3D073-D80B-4BB8-BD04-EA90EA18C940}" dt="2021-02-16T12:56:20.093" v="481" actId="22"/>
          <ac:spMkLst>
            <pc:docMk/>
            <pc:sldMk cId="1887788129" sldId="1010"/>
            <ac:spMk id="7" creationId="{26CB999F-C847-45D3-A4B7-182D6EEDBF4A}"/>
          </ac:spMkLst>
        </pc:spChg>
        <pc:spChg chg="add del">
          <ac:chgData name="필두 홍" userId="a613eac9-2ee1-4936-8d5c-6f3d69f7b146" providerId="ADAL" clId="{F8B3D073-D80B-4BB8-BD04-EA90EA18C940}" dt="2021-02-16T12:56:30.741" v="483" actId="22"/>
          <ac:spMkLst>
            <pc:docMk/>
            <pc:sldMk cId="1887788129" sldId="1010"/>
            <ac:spMk id="9" creationId="{BFC719B8-CAD4-4E05-8966-F9A863D270E2}"/>
          </ac:spMkLst>
        </pc:spChg>
      </pc:sldChg>
      <pc:sldChg chg="modSp del mod">
        <pc:chgData name="필두 홍" userId="a613eac9-2ee1-4936-8d5c-6f3d69f7b146" providerId="ADAL" clId="{F8B3D073-D80B-4BB8-BD04-EA90EA18C940}" dt="2021-02-16T12:56:51.914" v="487" actId="47"/>
        <pc:sldMkLst>
          <pc:docMk/>
          <pc:sldMk cId="22960162" sldId="1013"/>
        </pc:sldMkLst>
        <pc:spChg chg="mod">
          <ac:chgData name="필두 홍" userId="a613eac9-2ee1-4936-8d5c-6f3d69f7b146" providerId="ADAL" clId="{F8B3D073-D80B-4BB8-BD04-EA90EA18C940}" dt="2021-02-16T12:56:11.418" v="479" actId="1076"/>
          <ac:spMkLst>
            <pc:docMk/>
            <pc:sldMk cId="22960162" sldId="1013"/>
            <ac:spMk id="3" creationId="{00000000-0000-0000-0000-000000000000}"/>
          </ac:spMkLst>
        </pc:spChg>
      </pc:sldChg>
      <pc:sldChg chg="del">
        <pc:chgData name="필두 홍" userId="a613eac9-2ee1-4936-8d5c-6f3d69f7b146" providerId="ADAL" clId="{F8B3D073-D80B-4BB8-BD04-EA90EA18C940}" dt="2021-02-16T13:04:48.892" v="693" actId="47"/>
        <pc:sldMkLst>
          <pc:docMk/>
          <pc:sldMk cId="4130930650" sldId="1017"/>
        </pc:sldMkLst>
      </pc:sldChg>
      <pc:sldChg chg="del">
        <pc:chgData name="필두 홍" userId="a613eac9-2ee1-4936-8d5c-6f3d69f7b146" providerId="ADAL" clId="{F8B3D073-D80B-4BB8-BD04-EA90EA18C940}" dt="2021-02-16T13:04:50.251" v="694" actId="47"/>
        <pc:sldMkLst>
          <pc:docMk/>
          <pc:sldMk cId="2992667844" sldId="1018"/>
        </pc:sldMkLst>
      </pc:sldChg>
      <pc:sldChg chg="del">
        <pc:chgData name="필두 홍" userId="a613eac9-2ee1-4936-8d5c-6f3d69f7b146" providerId="ADAL" clId="{F8B3D073-D80B-4BB8-BD04-EA90EA18C940}" dt="2021-02-16T13:04:51.454" v="695" actId="47"/>
        <pc:sldMkLst>
          <pc:docMk/>
          <pc:sldMk cId="2796249225" sldId="1019"/>
        </pc:sldMkLst>
      </pc:sldChg>
      <pc:sldChg chg="del">
        <pc:chgData name="필두 홍" userId="a613eac9-2ee1-4936-8d5c-6f3d69f7b146" providerId="ADAL" clId="{F8B3D073-D80B-4BB8-BD04-EA90EA18C940}" dt="2021-02-16T13:00:49.790" v="501" actId="47"/>
        <pc:sldMkLst>
          <pc:docMk/>
          <pc:sldMk cId="1389563579" sldId="1023"/>
        </pc:sldMkLst>
      </pc:sldChg>
      <pc:sldChg chg="add del">
        <pc:chgData name="필두 홍" userId="a613eac9-2ee1-4936-8d5c-6f3d69f7b146" providerId="ADAL" clId="{F8B3D073-D80B-4BB8-BD04-EA90EA18C940}" dt="2021-02-16T12:59:55.765" v="489"/>
        <pc:sldMkLst>
          <pc:docMk/>
          <pc:sldMk cId="507566697" sldId="1024"/>
        </pc:sldMkLst>
      </pc:sldChg>
      <pc:sldChg chg="add del">
        <pc:chgData name="필두 홍" userId="a613eac9-2ee1-4936-8d5c-6f3d69f7b146" providerId="ADAL" clId="{F8B3D073-D80B-4BB8-BD04-EA90EA18C940}" dt="2021-02-16T12:48:28.292" v="21" actId="47"/>
        <pc:sldMkLst>
          <pc:docMk/>
          <pc:sldMk cId="1951081936" sldId="1024"/>
        </pc:sldMkLst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2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3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4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5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6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7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8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9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10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11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12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13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14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15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16" creationId="{00000000-0000-0000-0000-000000000000}"/>
          </ac:spMkLst>
        </pc:spChg>
        <pc:spChg chg="add mod">
          <ac:chgData name="필두 홍" userId="a613eac9-2ee1-4936-8d5c-6f3d69f7b146" providerId="ADAL" clId="{F8B3D073-D80B-4BB8-BD04-EA90EA18C940}" dt="2021-02-16T13:00:15.141" v="494" actId="1076"/>
          <ac:spMkLst>
            <pc:docMk/>
            <pc:sldMk cId="1951081936" sldId="1024"/>
            <ac:spMk id="18" creationId="{C06D60D0-1AB0-4157-A9BD-FD2B74D213BD}"/>
          </ac:spMkLst>
        </pc:spChg>
        <pc:picChg chg="add mod">
          <ac:chgData name="필두 홍" userId="a613eac9-2ee1-4936-8d5c-6f3d69f7b146" providerId="ADAL" clId="{F8B3D073-D80B-4BB8-BD04-EA90EA18C940}" dt="2021-02-16T13:00:15.141" v="494" actId="1076"/>
          <ac:picMkLst>
            <pc:docMk/>
            <pc:sldMk cId="1951081936" sldId="1024"/>
            <ac:picMk id="17" creationId="{AF9534F8-B60A-4A3D-B6FB-C39D4B28E196}"/>
          </ac:picMkLst>
        </pc:picChg>
      </pc:sldChg>
      <pc:sldChg chg="addSp modSp add mod">
        <pc:chgData name="필두 홍" userId="a613eac9-2ee1-4936-8d5c-6f3d69f7b146" providerId="ADAL" clId="{F8B3D073-D80B-4BB8-BD04-EA90EA18C940}" dt="2021-02-16T13:00:45.377" v="500" actId="14100"/>
        <pc:sldMkLst>
          <pc:docMk/>
          <pc:sldMk cId="3691250325" sldId="1025"/>
        </pc:sldMkLst>
        <pc:picChg chg="add mod">
          <ac:chgData name="필두 홍" userId="a613eac9-2ee1-4936-8d5c-6f3d69f7b146" providerId="ADAL" clId="{F8B3D073-D80B-4BB8-BD04-EA90EA18C940}" dt="2021-02-16T13:00:45.377" v="500" actId="14100"/>
          <ac:picMkLst>
            <pc:docMk/>
            <pc:sldMk cId="3691250325" sldId="1025"/>
            <ac:picMk id="2" creationId="{AF69BBE3-FD64-42E0-9614-09036F64B3A3}"/>
          </ac:picMkLst>
        </pc:picChg>
      </pc:sldChg>
      <pc:sldChg chg="addSp modSp add mod">
        <pc:chgData name="필두 홍" userId="a613eac9-2ee1-4936-8d5c-6f3d69f7b146" providerId="ADAL" clId="{F8B3D073-D80B-4BB8-BD04-EA90EA18C940}" dt="2021-02-16T13:02:53.608" v="663" actId="6549"/>
        <pc:sldMkLst>
          <pc:docMk/>
          <pc:sldMk cId="1520853606" sldId="1026"/>
        </pc:sldMkLst>
        <pc:spChg chg="add mod">
          <ac:chgData name="필두 홍" userId="a613eac9-2ee1-4936-8d5c-6f3d69f7b146" providerId="ADAL" clId="{F8B3D073-D80B-4BB8-BD04-EA90EA18C940}" dt="2021-02-16T13:01:24.292" v="506" actId="1076"/>
          <ac:spMkLst>
            <pc:docMk/>
            <pc:sldMk cId="1520853606" sldId="1026"/>
            <ac:spMk id="3" creationId="{47E00B82-B223-4FB4-83EC-F1D572E37400}"/>
          </ac:spMkLst>
        </pc:spChg>
        <pc:spChg chg="add mod">
          <ac:chgData name="필두 홍" userId="a613eac9-2ee1-4936-8d5c-6f3d69f7b146" providerId="ADAL" clId="{F8B3D073-D80B-4BB8-BD04-EA90EA18C940}" dt="2021-02-16T13:02:53.608" v="663" actId="6549"/>
          <ac:spMkLst>
            <pc:docMk/>
            <pc:sldMk cId="1520853606" sldId="1026"/>
            <ac:spMk id="4" creationId="{C9E8B259-8663-4FBD-A309-0C361FB1CA1E}"/>
          </ac:spMkLst>
        </pc:spChg>
        <pc:picChg chg="add mod">
          <ac:chgData name="필두 홍" userId="a613eac9-2ee1-4936-8d5c-6f3d69f7b146" providerId="ADAL" clId="{F8B3D073-D80B-4BB8-BD04-EA90EA18C940}" dt="2021-02-16T13:01:01.412" v="504" actId="1076"/>
          <ac:picMkLst>
            <pc:docMk/>
            <pc:sldMk cId="1520853606" sldId="1026"/>
            <ac:picMk id="2" creationId="{1F7B867E-BCB0-416E-AB30-725061FB7C94}"/>
          </ac:picMkLst>
        </pc:picChg>
      </pc:sldChg>
      <pc:sldMasterChg chg="addSp delSp modSp mod">
        <pc:chgData name="필두 홍" userId="a613eac9-2ee1-4936-8d5c-6f3d69f7b146" providerId="ADAL" clId="{F8B3D073-D80B-4BB8-BD04-EA90EA18C940}" dt="2021-02-16T13:07:15.296" v="746" actId="1076"/>
        <pc:sldMasterMkLst>
          <pc:docMk/>
          <pc:sldMasterMk cId="0" sldId="2147483659"/>
        </pc:sldMasterMkLst>
        <pc:spChg chg="add mod">
          <ac:chgData name="필두 홍" userId="a613eac9-2ee1-4936-8d5c-6f3d69f7b146" providerId="ADAL" clId="{F8B3D073-D80B-4BB8-BD04-EA90EA18C940}" dt="2021-02-16T13:07:15.296" v="746" actId="1076"/>
          <ac:spMkLst>
            <pc:docMk/>
            <pc:sldMasterMk cId="0" sldId="2147483659"/>
            <ac:spMk id="2" creationId="{9771DE08-A816-40D8-9EB6-CEB5717C65A8}"/>
          </ac:spMkLst>
        </pc:spChg>
        <pc:picChg chg="del">
          <ac:chgData name="필두 홍" userId="a613eac9-2ee1-4936-8d5c-6f3d69f7b146" providerId="ADAL" clId="{F8B3D073-D80B-4BB8-BD04-EA90EA18C940}" dt="2021-02-16T13:06:52.385" v="719" actId="478"/>
          <ac:picMkLst>
            <pc:docMk/>
            <pc:sldMasterMk cId="0" sldId="2147483659"/>
            <ac:picMk id="3" creationId="{00000000-0000-0000-0000-000000000000}"/>
          </ac:picMkLst>
        </pc:picChg>
        <pc:picChg chg="add mod">
          <ac:chgData name="필두 홍" userId="a613eac9-2ee1-4936-8d5c-6f3d69f7b146" providerId="ADAL" clId="{F8B3D073-D80B-4BB8-BD04-EA90EA18C940}" dt="2021-02-16T13:06:52.791" v="720"/>
          <ac:picMkLst>
            <pc:docMk/>
            <pc:sldMasterMk cId="0" sldId="2147483659"/>
            <ac:picMk id="10" creationId="{BF554FD5-49C4-4EB9-AC3B-97A768D3754A}"/>
          </ac:picMkLst>
        </pc:picChg>
      </pc:sldMasterChg>
      <pc:sldMasterChg chg="addSp delSp modSp mod">
        <pc:chgData name="필두 홍" userId="a613eac9-2ee1-4936-8d5c-6f3d69f7b146" providerId="ADAL" clId="{F8B3D073-D80B-4BB8-BD04-EA90EA18C940}" dt="2021-02-16T13:07:52.776" v="748"/>
        <pc:sldMasterMkLst>
          <pc:docMk/>
          <pc:sldMasterMk cId="0" sldId="2147484008"/>
        </pc:sldMasterMkLst>
        <pc:picChg chg="del">
          <ac:chgData name="필두 홍" userId="a613eac9-2ee1-4936-8d5c-6f3d69f7b146" providerId="ADAL" clId="{F8B3D073-D80B-4BB8-BD04-EA90EA18C940}" dt="2021-02-16T13:07:52.401" v="747" actId="478"/>
          <ac:picMkLst>
            <pc:docMk/>
            <pc:sldMasterMk cId="0" sldId="2147484008"/>
            <ac:picMk id="3" creationId="{00000000-0000-0000-0000-000000000000}"/>
          </ac:picMkLst>
        </pc:picChg>
        <pc:picChg chg="add mod">
          <ac:chgData name="필두 홍" userId="a613eac9-2ee1-4936-8d5c-6f3d69f7b146" providerId="ADAL" clId="{F8B3D073-D80B-4BB8-BD04-EA90EA18C940}" dt="2021-02-16T13:07:52.776" v="748"/>
          <ac:picMkLst>
            <pc:docMk/>
            <pc:sldMasterMk cId="0" sldId="2147484008"/>
            <ac:picMk id="5" creationId="{9B97EF8C-B998-4F8D-B265-CAA025E95AF2}"/>
          </ac:picMkLst>
        </pc:picChg>
      </pc:sldMasterChg>
      <pc:sldMasterChg chg="delSldLayout">
        <pc:chgData name="필두 홍" userId="a613eac9-2ee1-4936-8d5c-6f3d69f7b146" providerId="ADAL" clId="{F8B3D073-D80B-4BB8-BD04-EA90EA18C940}" dt="2021-02-16T13:00:49.790" v="501" actId="47"/>
        <pc:sldMasterMkLst>
          <pc:docMk/>
          <pc:sldMasterMk cId="1410674960" sldId="2147484030"/>
        </pc:sldMasterMkLst>
        <pc:sldLayoutChg chg="del">
          <pc:chgData name="필두 홍" userId="a613eac9-2ee1-4936-8d5c-6f3d69f7b146" providerId="ADAL" clId="{F8B3D073-D80B-4BB8-BD04-EA90EA18C940}" dt="2021-02-16T13:00:49.790" v="501" actId="47"/>
          <pc:sldLayoutMkLst>
            <pc:docMk/>
            <pc:sldMasterMk cId="1410674960" sldId="2147484030"/>
            <pc:sldLayoutMk cId="34536180" sldId="214748403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0" y="2125980"/>
            <a:ext cx="8420100" cy="261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9369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5774" y="958902"/>
            <a:ext cx="7334453" cy="237437"/>
          </a:xfrm>
        </p:spPr>
        <p:txBody>
          <a:bodyPr lIns="0" tIns="0" rIns="0" bIns="0"/>
          <a:lstStyle>
            <a:lvl1pPr>
              <a:defRPr sz="1543" b="1" i="0">
                <a:solidFill>
                  <a:schemeClr val="tx1"/>
                </a:solidFill>
                <a:latin typeface="굴림체"/>
                <a:cs typeface="굴림체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6041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5774" y="958902"/>
            <a:ext cx="7334453" cy="237437"/>
          </a:xfrm>
        </p:spPr>
        <p:txBody>
          <a:bodyPr lIns="0" tIns="0" rIns="0" bIns="0"/>
          <a:lstStyle>
            <a:lvl1pPr>
              <a:defRPr sz="1543" b="1" i="0">
                <a:solidFill>
                  <a:schemeClr val="tx1"/>
                </a:solidFill>
                <a:latin typeface="굴림체"/>
                <a:cs typeface="굴림체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89" y="1577340"/>
            <a:ext cx="430911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60828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5774" y="958902"/>
            <a:ext cx="7334453" cy="237437"/>
          </a:xfrm>
        </p:spPr>
        <p:txBody>
          <a:bodyPr lIns="0" tIns="0" rIns="0" bIns="0"/>
          <a:lstStyle>
            <a:lvl1pPr>
              <a:defRPr sz="1543" b="1" i="0">
                <a:solidFill>
                  <a:schemeClr val="tx1"/>
                </a:solidFill>
                <a:latin typeface="굴림체"/>
                <a:cs typeface="굴림체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02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9861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97EF8C-B998-4F8D-B265-CAA025E95AF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93713" y="325531"/>
            <a:ext cx="7047303" cy="30562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52"/>
          </a:p>
        </p:txBody>
      </p:sp>
      <p:sp>
        <p:nvSpPr>
          <p:cNvPr id="17" name="bk object 17"/>
          <p:cNvSpPr/>
          <p:nvPr/>
        </p:nvSpPr>
        <p:spPr>
          <a:xfrm>
            <a:off x="1154950" y="6354818"/>
            <a:ext cx="7809296" cy="2792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52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5774" y="958902"/>
            <a:ext cx="7334453" cy="2622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1" i="0">
                <a:solidFill>
                  <a:schemeClr val="tx1"/>
                </a:solidFill>
                <a:latin typeface="굴림체"/>
                <a:cs typeface="굴림체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5300" y="1577340"/>
            <a:ext cx="8915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8040" y="6377940"/>
            <a:ext cx="316992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0"/>
            <a:ext cx="227838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132320" y="6377940"/>
            <a:ext cx="227838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0651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ko-KR" altLang="en-US" sz="2400" dirty="0"/>
              <a:t>리눅스 고급 </a:t>
            </a:r>
            <a:r>
              <a:rPr lang="en-US" altLang="ko-KR" sz="2400" dirty="0"/>
              <a:t>5</a:t>
            </a:r>
            <a:r>
              <a:rPr lang="ko-KR" altLang="en-US" sz="2400" dirty="0"/>
              <a:t>강 실습과제</a:t>
            </a:r>
          </a:p>
        </p:txBody>
      </p:sp>
      <p:sp>
        <p:nvSpPr>
          <p:cNvPr id="4" name="Text Box 89">
            <a:extLst>
              <a:ext uri="{FF2B5EF4-FFF2-40B4-BE49-F238E27FC236}">
                <a16:creationId xmlns:a16="http://schemas.microsoft.com/office/drawing/2014/main" id="{572AD506-CA01-4839-9A83-7123D80FF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1185" y="5224174"/>
            <a:ext cx="34623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Kopo30 </a:t>
            </a:r>
            <a:r>
              <a:rPr kumimoji="1" lang="ko-KR" altLang="en-US" dirty="0">
                <a:solidFill>
                  <a:schemeClr val="tx1"/>
                </a:solidFill>
              </a:rPr>
              <a:t>이동현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85299" y="849632"/>
            <a:ext cx="75354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icnt</a:t>
            </a:r>
            <a:r>
              <a:rPr lang="ko-KR" altLang="en-US" dirty="0"/>
              <a:t>변수를 </a:t>
            </a:r>
            <a:r>
              <a:rPr lang="en-US" altLang="ko-KR" dirty="0"/>
              <a:t>0</a:t>
            </a:r>
            <a:r>
              <a:rPr lang="ko-KR" altLang="en-US" dirty="0"/>
              <a:t>으로 놓는다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while</a:t>
            </a:r>
            <a:r>
              <a:rPr lang="ko-KR" altLang="en-US" dirty="0"/>
              <a:t>문으로 계속해서 </a:t>
            </a:r>
            <a:r>
              <a:rPr lang="en-US" altLang="ko-KR" dirty="0"/>
              <a:t>A</a:t>
            </a:r>
            <a:r>
              <a:rPr lang="ko-KR" altLang="en-US" dirty="0"/>
              <a:t>에 시간을 넣고</a:t>
            </a:r>
            <a:endParaRPr lang="en-US" altLang="ko-KR" dirty="0"/>
          </a:p>
          <a:p>
            <a:r>
              <a:rPr lang="en-US" altLang="ko-KR" dirty="0"/>
              <a:t>echo [$</a:t>
            </a:r>
            <a:r>
              <a:rPr lang="en-US" altLang="ko-KR" dirty="0" err="1"/>
              <a:t>icnt</a:t>
            </a:r>
            <a:r>
              <a:rPr lang="en-US" altLang="ko-KR" dirty="0"/>
              <a:t>]</a:t>
            </a:r>
            <a:r>
              <a:rPr lang="ko-KR" altLang="en-US" dirty="0"/>
              <a:t>로 숫자를 찍은 뒤에 </a:t>
            </a:r>
            <a:r>
              <a:rPr lang="en-US" altLang="ko-KR" dirty="0"/>
              <a:t>$A</a:t>
            </a:r>
            <a:r>
              <a:rPr lang="ko-KR" altLang="en-US" dirty="0"/>
              <a:t>에서 받아온 시간을 넣는다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icnt</a:t>
            </a:r>
            <a:r>
              <a:rPr lang="ko-KR" altLang="en-US" dirty="0"/>
              <a:t>에 </a:t>
            </a:r>
            <a:r>
              <a:rPr lang="en-US" altLang="ko-KR" dirty="0" err="1"/>
              <a:t>icnt</a:t>
            </a:r>
            <a:r>
              <a:rPr lang="en-US" altLang="ko-KR" dirty="0"/>
              <a:t> + 1</a:t>
            </a:r>
            <a:r>
              <a:rPr lang="ko-KR" altLang="en-US" dirty="0"/>
              <a:t>을 넣고 </a:t>
            </a:r>
            <a:r>
              <a:rPr lang="en-US" altLang="ko-KR" dirty="0"/>
              <a:t>1</a:t>
            </a:r>
            <a:r>
              <a:rPr lang="ko-KR" altLang="en-US" dirty="0"/>
              <a:t>초 쉰다</a:t>
            </a:r>
            <a:r>
              <a:rPr lang="en-US" altLang="ko-KR" dirty="0"/>
              <a:t>. (</a:t>
            </a:r>
            <a:r>
              <a:rPr lang="ko-KR" altLang="en-US" dirty="0" err="1"/>
              <a:t>반복문</a:t>
            </a:r>
            <a:r>
              <a:rPr lang="ko-KR" altLang="en-US" dirty="0"/>
              <a:t> 한번 실행될 때마다 </a:t>
            </a:r>
            <a:r>
              <a:rPr lang="en-US" altLang="ko-KR" dirty="0"/>
              <a:t>1</a:t>
            </a:r>
            <a:r>
              <a:rPr lang="ko-KR" altLang="en-US" dirty="0"/>
              <a:t>씩 증가시킨다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다시 위로 올라가서 </a:t>
            </a:r>
            <a:r>
              <a:rPr lang="en-US" altLang="ko-KR" dirty="0"/>
              <a:t>A</a:t>
            </a:r>
            <a:r>
              <a:rPr lang="ko-KR" altLang="en-US" dirty="0"/>
              <a:t>에 시간을 받고 </a:t>
            </a:r>
            <a:r>
              <a:rPr lang="en-US" altLang="ko-KR" dirty="0"/>
              <a:t>1</a:t>
            </a:r>
            <a:r>
              <a:rPr lang="ko-KR" altLang="en-US" dirty="0"/>
              <a:t> 증가된 </a:t>
            </a:r>
            <a:r>
              <a:rPr lang="en-US" altLang="ko-KR" dirty="0" err="1"/>
              <a:t>icnt</a:t>
            </a:r>
            <a:r>
              <a:rPr lang="ko-KR" altLang="en-US" dirty="0"/>
              <a:t>와 새로운 시간을 출력한다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멈출 때는 컨트롤</a:t>
            </a:r>
            <a:r>
              <a:rPr lang="en-US" altLang="ko-KR" dirty="0"/>
              <a:t>+c</a:t>
            </a:r>
            <a:r>
              <a:rPr lang="ko-KR" altLang="en-US" dirty="0"/>
              <a:t>를 누르면 정지된다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A6FF3EE-5E39-4A79-BC42-67B79943D7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214" b="57332"/>
          <a:stretch/>
        </p:blipFill>
        <p:spPr>
          <a:xfrm>
            <a:off x="5734050" y="3366318"/>
            <a:ext cx="3390900" cy="2243270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6961CDFA-D13C-4F85-82BC-A4C9F6FB1B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134" b="22729"/>
          <a:stretch/>
        </p:blipFill>
        <p:spPr>
          <a:xfrm>
            <a:off x="880623" y="3188627"/>
            <a:ext cx="3643752" cy="307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919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85299" y="849632"/>
            <a:ext cx="7535402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위의 내용을 변형하여 </a:t>
            </a:r>
            <a:r>
              <a:rPr lang="en-US" altLang="ko-KR" dirty="0"/>
              <a:t>if</a:t>
            </a:r>
            <a:r>
              <a:rPr lang="ko-KR" altLang="en-US" dirty="0"/>
              <a:t>문을 사용해서 </a:t>
            </a:r>
            <a:r>
              <a:rPr lang="en-US" altLang="ko-KR" dirty="0" err="1"/>
              <a:t>icnt</a:t>
            </a:r>
            <a:r>
              <a:rPr lang="ko-KR" altLang="en-US" dirty="0"/>
              <a:t>가 </a:t>
            </a:r>
            <a:r>
              <a:rPr lang="en-US" altLang="ko-KR" dirty="0"/>
              <a:t>10</a:t>
            </a:r>
            <a:r>
              <a:rPr lang="ko-KR" altLang="en-US" dirty="0"/>
              <a:t>이 되면 </a:t>
            </a:r>
            <a:r>
              <a:rPr lang="en-US" altLang="ko-KR" dirty="0"/>
              <a:t>break</a:t>
            </a:r>
            <a:r>
              <a:rPr lang="ko-KR" altLang="en-US" dirty="0"/>
              <a:t>를 출력하고</a:t>
            </a:r>
            <a:endParaRPr lang="en-US" altLang="ko-KR" dirty="0"/>
          </a:p>
          <a:p>
            <a:r>
              <a:rPr lang="ko-KR" altLang="en-US" dirty="0"/>
              <a:t>멈추도록 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5" name="그림 4" descr="텍스트, 스크린샷, 전자기기, 컴퓨터이(가) 표시된 사진&#10;&#10;자동 생성된 설명">
            <a:extLst>
              <a:ext uri="{FF2B5EF4-FFF2-40B4-BE49-F238E27FC236}">
                <a16:creationId xmlns:a16="http://schemas.microsoft.com/office/drawing/2014/main" id="{EB2938CA-3CEF-4E76-B0DA-648FF7EB9B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83" b="32694"/>
          <a:stretch/>
        </p:blipFill>
        <p:spPr>
          <a:xfrm>
            <a:off x="825398" y="3070021"/>
            <a:ext cx="4005286" cy="2938347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F85C0343-AFB8-4A05-ABF8-3B0EE3FCBC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832" b="37751"/>
          <a:stretch/>
        </p:blipFill>
        <p:spPr>
          <a:xfrm>
            <a:off x="5987026" y="3329358"/>
            <a:ext cx="2733675" cy="267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134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85299" y="849632"/>
            <a:ext cx="7535402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실제 쉘 프로그램 파일을 작성하지 않고</a:t>
            </a:r>
            <a:r>
              <a:rPr lang="en-US" altLang="ko-KR" dirty="0"/>
              <a:t>, while :</a:t>
            </a:r>
            <a:r>
              <a:rPr lang="ko-KR" altLang="en-US" dirty="0"/>
              <a:t>을 치고 </a:t>
            </a:r>
            <a:r>
              <a:rPr lang="ko-KR" altLang="en-US" dirty="0" err="1"/>
              <a:t>엔터를</a:t>
            </a:r>
            <a:r>
              <a:rPr lang="ko-KR" altLang="en-US" dirty="0"/>
              <a:t> 치는 순간 간단한 반복문을 작성할 수 있도록 화면이 나온다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</a:t>
            </a:r>
            <a:r>
              <a:rPr lang="en-US" altLang="ko-KR" dirty="0"/>
              <a:t> done</a:t>
            </a:r>
            <a:r>
              <a:rPr lang="ko-KR" altLang="en-US" dirty="0"/>
              <a:t>을 입력하는 순간 전체 문장이 실행된다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멈출 때는 컨트롤</a:t>
            </a:r>
            <a:r>
              <a:rPr lang="en-US" altLang="ko-KR" dirty="0"/>
              <a:t>+c</a:t>
            </a:r>
            <a:r>
              <a:rPr lang="ko-KR" altLang="en-US" dirty="0"/>
              <a:t>를 누르면 정지된다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A1B1B70-BF70-4E26-8599-FC7069A02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520" y="3246005"/>
            <a:ext cx="5256959" cy="33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483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3825" y="747713"/>
            <a:ext cx="9525000" cy="240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str=“I am global variable” </a:t>
            </a:r>
            <a:r>
              <a:rPr lang="ko-KR" altLang="en-US" dirty="0"/>
              <a:t>명령은 </a:t>
            </a:r>
            <a:r>
              <a:rPr lang="en-US" altLang="ko-KR" dirty="0"/>
              <a:t>str</a:t>
            </a:r>
            <a:r>
              <a:rPr lang="ko-KR" altLang="en-US" dirty="0"/>
              <a:t>변수에 문자열 </a:t>
            </a:r>
            <a:r>
              <a:rPr lang="en-US" altLang="ko-KR" dirty="0"/>
              <a:t>I am global variable</a:t>
            </a:r>
            <a:r>
              <a:rPr lang="ko-KR" altLang="en-US" dirty="0"/>
              <a:t>을 저장한다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</a:t>
            </a:r>
            <a:r>
              <a:rPr lang="en-US" altLang="ko-KR" dirty="0"/>
              <a:t>str</a:t>
            </a:r>
            <a:r>
              <a:rPr lang="ko-KR" altLang="en-US" dirty="0"/>
              <a:t>은 전역변수</a:t>
            </a:r>
            <a:r>
              <a:rPr lang="en-US" altLang="ko-KR" dirty="0"/>
              <a:t>(global variable)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foo() {} </a:t>
            </a:r>
            <a:r>
              <a:rPr lang="ko-KR" altLang="en-US" dirty="0"/>
              <a:t>영역은 함수를 정의하였고</a:t>
            </a:r>
            <a:r>
              <a:rPr lang="en-US" altLang="ko-KR" dirty="0"/>
              <a:t>, </a:t>
            </a:r>
            <a:r>
              <a:rPr lang="ko-KR" altLang="en-US" dirty="0"/>
              <a:t>추후 </a:t>
            </a:r>
            <a:r>
              <a:rPr lang="en-US" altLang="ko-KR" dirty="0"/>
              <a:t>foo</a:t>
            </a:r>
            <a:r>
              <a:rPr lang="ko-KR" altLang="en-US" dirty="0"/>
              <a:t>라는 명령으로 해당 영역을 호출하여 사용한다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</a:t>
            </a:r>
            <a:r>
              <a:rPr lang="en-US" altLang="ko-KR" dirty="0"/>
              <a:t>str</a:t>
            </a:r>
            <a:r>
              <a:rPr lang="ko-KR" altLang="en-US" dirty="0"/>
              <a:t>은 전역변수로 맨 처음 저장했던 내용을 출력하므로 </a:t>
            </a:r>
            <a:r>
              <a:rPr lang="en-US" altLang="ko-KR" dirty="0"/>
              <a:t>I am global variable</a:t>
            </a:r>
            <a:r>
              <a:rPr lang="ko-KR" altLang="en-US" dirty="0"/>
              <a:t>을 출력한다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함수 안에는 지역변수인 </a:t>
            </a:r>
            <a:r>
              <a:rPr lang="en-US" altLang="ko-KR" dirty="0"/>
              <a:t>local str </a:t>
            </a:r>
            <a:r>
              <a:rPr lang="ko-KR" altLang="en-US" dirty="0"/>
              <a:t>선언을 하고 해당 </a:t>
            </a:r>
            <a:r>
              <a:rPr lang="en-US" altLang="ko-KR" dirty="0"/>
              <a:t>str</a:t>
            </a:r>
            <a:r>
              <a:rPr lang="ko-KR" altLang="en-US" dirty="0"/>
              <a:t>에 </a:t>
            </a:r>
            <a:r>
              <a:rPr lang="en-US" altLang="ko-KR" dirty="0"/>
              <a:t>I am local variable </a:t>
            </a:r>
            <a:r>
              <a:rPr lang="ko-KR" altLang="en-US" dirty="0"/>
              <a:t>문구를 저장한다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함수 </a:t>
            </a:r>
            <a:r>
              <a:rPr lang="en-US" altLang="ko-KR" dirty="0"/>
              <a:t>foo </a:t>
            </a:r>
            <a:r>
              <a:rPr lang="ko-KR" altLang="en-US" dirty="0"/>
              <a:t>내 </a:t>
            </a:r>
            <a:r>
              <a:rPr lang="en-US" altLang="ko-KR" dirty="0"/>
              <a:t>echo $str</a:t>
            </a:r>
            <a:r>
              <a:rPr lang="ko-KR" altLang="en-US" dirty="0"/>
              <a:t>은 지역변수가 선언 되어 있기 때문에 지역변수 </a:t>
            </a:r>
            <a:r>
              <a:rPr lang="en-US" altLang="ko-KR" dirty="0"/>
              <a:t>I am local </a:t>
            </a:r>
            <a:r>
              <a:rPr lang="en-US" altLang="ko-KR" dirty="0" err="1"/>
              <a:t>variabl</a:t>
            </a:r>
            <a:r>
              <a:rPr lang="ko-KR" altLang="en-US" dirty="0"/>
              <a:t>이 출력된다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다시 </a:t>
            </a:r>
            <a:r>
              <a:rPr lang="en-US" altLang="ko-KR" dirty="0"/>
              <a:t>str</a:t>
            </a:r>
            <a:r>
              <a:rPr lang="ko-KR" altLang="en-US" dirty="0"/>
              <a:t>전역변수에 </a:t>
            </a:r>
            <a:r>
              <a:rPr lang="en-US" altLang="ko-KR" dirty="0"/>
              <a:t>I am global variable2 </a:t>
            </a:r>
            <a:r>
              <a:rPr lang="ko-KR" altLang="en-US" dirty="0"/>
              <a:t>문장을 저장한다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뒤로 </a:t>
            </a:r>
            <a:r>
              <a:rPr lang="en-US" altLang="ko-KR" dirty="0"/>
              <a:t>echo $str</a:t>
            </a:r>
            <a:r>
              <a:rPr lang="ko-KR" altLang="en-US" dirty="0"/>
              <a:t>은 </a:t>
            </a:r>
            <a:r>
              <a:rPr lang="en-US" altLang="ko-KR" dirty="0"/>
              <a:t>I am global variable2</a:t>
            </a:r>
            <a:r>
              <a:rPr lang="ko-KR" altLang="en-US" dirty="0"/>
              <a:t>를 출력한다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54F9E7DF-161A-494A-B625-94946C0A44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64" b="34213"/>
          <a:stretch/>
        </p:blipFill>
        <p:spPr>
          <a:xfrm>
            <a:off x="5172077" y="3771621"/>
            <a:ext cx="3043677" cy="2619653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8B840F4D-E602-4241-99D8-D63523C5DF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58" b="39475"/>
          <a:stretch/>
        </p:blipFill>
        <p:spPr>
          <a:xfrm>
            <a:off x="123825" y="3876397"/>
            <a:ext cx="3705225" cy="241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726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47849" y="849632"/>
            <a:ext cx="8391401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변수에 매개변수를 넣을 수도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전역변수에 매개변수를 넣는 경우에는 파일을 실행할 때 뒤에 적는 내용을 가져오고</a:t>
            </a:r>
            <a:endParaRPr lang="en-US" altLang="ko-KR" dirty="0"/>
          </a:p>
          <a:p>
            <a:r>
              <a:rPr lang="ko-KR" altLang="en-US" dirty="0"/>
              <a:t>지역변수에 매개변수를 넣는 경우에는 파일 내에서 함수 뒤에 적는 내용을 가져온다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4BD3F11-7A4C-4620-8A94-8A46D213B5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539" b="40432"/>
          <a:stretch/>
        </p:blipFill>
        <p:spPr>
          <a:xfrm>
            <a:off x="535759" y="3738284"/>
            <a:ext cx="3744204" cy="2372003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DBF2FAC5-17CD-4DF7-996C-E72B69AD89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521" b="33017"/>
          <a:stretch/>
        </p:blipFill>
        <p:spPr>
          <a:xfrm>
            <a:off x="5457949" y="3341090"/>
            <a:ext cx="3367527" cy="266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58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096" y="631650"/>
            <a:ext cx="98679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case </a:t>
            </a:r>
            <a:r>
              <a:rPr lang="ko-KR" altLang="en-US" dirty="0"/>
              <a:t>다중 조건문</a:t>
            </a:r>
            <a:endParaRPr lang="en-US" altLang="ko-KR" dirty="0"/>
          </a:p>
          <a:p>
            <a:r>
              <a:rPr lang="en-US" altLang="ko-KR" dirty="0"/>
              <a:t>case </a:t>
            </a:r>
            <a:r>
              <a:rPr lang="ko-KR" altLang="en-US" dirty="0"/>
              <a:t>조건</a:t>
            </a:r>
            <a:r>
              <a:rPr lang="en-US" altLang="ko-KR" dirty="0"/>
              <a:t>/ a)../b)../…/</a:t>
            </a:r>
            <a:r>
              <a:rPr lang="en-US" altLang="ko-KR" dirty="0" err="1"/>
              <a:t>esac</a:t>
            </a:r>
            <a:r>
              <a:rPr lang="en-US" altLang="ko-KR" dirty="0"/>
              <a:t> </a:t>
            </a:r>
            <a:r>
              <a:rPr lang="ko-KR" altLang="en-US" dirty="0"/>
              <a:t>조건이 </a:t>
            </a:r>
            <a:r>
              <a:rPr lang="en-US" altLang="ko-KR" dirty="0"/>
              <a:t>a)</a:t>
            </a:r>
            <a:r>
              <a:rPr lang="ko-KR" altLang="en-US" dirty="0" err="1"/>
              <a:t>일경우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문장을 </a:t>
            </a:r>
            <a:r>
              <a:rPr lang="en-US" altLang="ko-KR" dirty="0"/>
              <a:t>b)</a:t>
            </a:r>
            <a:r>
              <a:rPr lang="ko-KR" altLang="en-US" dirty="0" err="1"/>
              <a:t>일경우</a:t>
            </a:r>
            <a:r>
              <a:rPr lang="ko-KR" altLang="en-US" dirty="0"/>
              <a:t> </a:t>
            </a:r>
            <a:r>
              <a:rPr lang="en-US" altLang="ko-KR" dirty="0"/>
              <a:t>b</a:t>
            </a:r>
            <a:r>
              <a:rPr lang="ko-KR" altLang="en-US" dirty="0"/>
              <a:t>문장을 실행한다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조건의 종료를 </a:t>
            </a:r>
            <a:r>
              <a:rPr lang="en-US" altLang="ko-KR" dirty="0"/>
              <a:t>;;</a:t>
            </a:r>
            <a:r>
              <a:rPr lang="ko-KR" altLang="en-US" dirty="0"/>
              <a:t>로 표현한다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 조건 첫번째 </a:t>
            </a:r>
            <a:r>
              <a:rPr lang="en-US" altLang="ko-KR" dirty="0" err="1"/>
              <a:t>yY</a:t>
            </a:r>
            <a:r>
              <a:rPr lang="en-US" altLang="ko-KR" dirty="0"/>
              <a:t> </a:t>
            </a:r>
            <a:r>
              <a:rPr lang="ko-KR" altLang="en-US" dirty="0"/>
              <a:t>두번째 </a:t>
            </a:r>
            <a:r>
              <a:rPr lang="en-US" altLang="ko-KR" dirty="0" err="1"/>
              <a:t>eE</a:t>
            </a:r>
            <a:r>
              <a:rPr lang="en-US" altLang="ko-KR" dirty="0"/>
              <a:t> </a:t>
            </a:r>
            <a:r>
              <a:rPr lang="ko-KR" altLang="en-US" dirty="0"/>
              <a:t>세번째 </a:t>
            </a:r>
            <a:r>
              <a:rPr lang="en-US" altLang="ko-KR" dirty="0" err="1"/>
              <a:t>sS</a:t>
            </a:r>
            <a:r>
              <a:rPr lang="en-US" altLang="ko-KR" dirty="0"/>
              <a:t> </a:t>
            </a:r>
            <a:r>
              <a:rPr lang="ko-KR" altLang="en-US" dirty="0"/>
              <a:t>소문자나 대문자 전부 순서에 맞게 들어오면 </a:t>
            </a:r>
            <a:r>
              <a:rPr lang="en-US" altLang="ko-KR" dirty="0"/>
              <a:t>Thank you</a:t>
            </a:r>
            <a:r>
              <a:rPr lang="ko-KR" altLang="en-US" dirty="0"/>
              <a:t>가 출력</a:t>
            </a:r>
            <a:endParaRPr lang="en-US" altLang="ko-KR" dirty="0"/>
          </a:p>
          <a:p>
            <a:r>
              <a:rPr lang="ko-KR" altLang="en-US" dirty="0"/>
              <a:t>두 조건 첫번째 </a:t>
            </a:r>
            <a:r>
              <a:rPr lang="en-US" altLang="ko-KR" dirty="0" err="1"/>
              <a:t>nN</a:t>
            </a:r>
            <a:r>
              <a:rPr lang="ko-KR" altLang="en-US" dirty="0"/>
              <a:t>이면 </a:t>
            </a:r>
            <a:r>
              <a:rPr lang="en-US" altLang="ko-KR" dirty="0"/>
              <a:t>I am very sad.</a:t>
            </a:r>
            <a:r>
              <a:rPr lang="ko-KR" altLang="en-US" dirty="0"/>
              <a:t>가 출력</a:t>
            </a:r>
            <a:endParaRPr lang="en-US" altLang="ko-KR" dirty="0"/>
          </a:p>
          <a:p>
            <a:r>
              <a:rPr lang="ko-KR" altLang="en-US" dirty="0"/>
              <a:t>세 조건 그 외 다른 것들이면 </a:t>
            </a:r>
            <a:r>
              <a:rPr lang="en-US" altLang="ko-KR" dirty="0"/>
              <a:t>really?</a:t>
            </a:r>
            <a:r>
              <a:rPr lang="ko-KR" altLang="en-US" dirty="0"/>
              <a:t>가 출력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5" name="그림 4" descr="텍스트, 스크린샷, 모니터, 전자기기이(가) 표시된 사진&#10;&#10;자동 생성된 설명">
            <a:extLst>
              <a:ext uri="{FF2B5EF4-FFF2-40B4-BE49-F238E27FC236}">
                <a16:creationId xmlns:a16="http://schemas.microsoft.com/office/drawing/2014/main" id="{EC359E26-D492-4CE6-AC45-40738C4156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092" b="59568"/>
          <a:stretch/>
        </p:blipFill>
        <p:spPr>
          <a:xfrm>
            <a:off x="4752975" y="4305300"/>
            <a:ext cx="4362454" cy="2191028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AB2915F9-0F6B-4943-AABB-CBE7E4BC10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378"/>
          <a:stretch/>
        </p:blipFill>
        <p:spPr>
          <a:xfrm>
            <a:off x="38097" y="2501433"/>
            <a:ext cx="4038600" cy="435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069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85299" y="849632"/>
            <a:ext cx="75354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test02-02 </a:t>
            </a:r>
            <a:r>
              <a:rPr lang="ko-KR" altLang="en-US" dirty="0"/>
              <a:t>그대로 </a:t>
            </a:r>
            <a:r>
              <a:rPr lang="en-US" altLang="ko-KR" dirty="0"/>
              <a:t>while</a:t>
            </a:r>
            <a:r>
              <a:rPr lang="ko-KR" altLang="en-US" dirty="0"/>
              <a:t>문 내에 넣어서 </a:t>
            </a:r>
            <a:r>
              <a:rPr lang="en-US" altLang="ko-KR" dirty="0"/>
              <a:t>yes</a:t>
            </a:r>
            <a:r>
              <a:rPr lang="ko-KR" altLang="en-US" dirty="0"/>
              <a:t>가 나오면 </a:t>
            </a:r>
            <a:r>
              <a:rPr lang="en-US" altLang="ko-KR" dirty="0"/>
              <a:t>break</a:t>
            </a:r>
            <a:r>
              <a:rPr lang="ko-KR" altLang="en-US" dirty="0"/>
              <a:t>가 걸리도록 만들기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2B172AD-0FD1-4C48-9E4C-EAF3612D44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500" b="46890"/>
          <a:stretch/>
        </p:blipFill>
        <p:spPr>
          <a:xfrm>
            <a:off x="5019675" y="2543036"/>
            <a:ext cx="4376368" cy="2114828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3107AC1E-6A8E-4820-9822-F72202DBDC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29" b="28150"/>
          <a:stretch/>
        </p:blipFill>
        <p:spPr>
          <a:xfrm>
            <a:off x="804423" y="2103095"/>
            <a:ext cx="3681852" cy="286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321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85299" y="849632"/>
            <a:ext cx="7535402" cy="1224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[1]) </a:t>
            </a:r>
            <a:r>
              <a:rPr lang="ko-KR" altLang="en-US" dirty="0"/>
              <a:t>은 입력 값이 </a:t>
            </a:r>
            <a:r>
              <a:rPr lang="en-US" altLang="ko-KR" dirty="0"/>
              <a:t>1</a:t>
            </a:r>
            <a:r>
              <a:rPr lang="ko-KR" altLang="en-US" dirty="0"/>
              <a:t>일 때 뒤의 내용을 실행한다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[2]) </a:t>
            </a:r>
            <a:r>
              <a:rPr lang="ko-KR" altLang="en-US" dirty="0"/>
              <a:t>는 입력 값이 </a:t>
            </a:r>
            <a:r>
              <a:rPr lang="en-US" altLang="ko-KR" dirty="0"/>
              <a:t>2</a:t>
            </a:r>
            <a:r>
              <a:rPr lang="ko-KR" altLang="en-US" dirty="0"/>
              <a:t>일 때 뒤의 내용을 실행한다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*) </a:t>
            </a:r>
            <a:r>
              <a:rPr lang="ko-KR" altLang="en-US" dirty="0"/>
              <a:t>그 외 조건이면 뒤의 내용을 실행한다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7E5DD52-41AE-4B86-905E-AEB88432A5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133" b="60046"/>
          <a:stretch/>
        </p:blipFill>
        <p:spPr>
          <a:xfrm>
            <a:off x="4248149" y="3552547"/>
            <a:ext cx="5520857" cy="1838603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D2DAE814-0174-4D88-B208-08D4058B51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681" b="25602"/>
          <a:stretch/>
        </p:blipFill>
        <p:spPr>
          <a:xfrm>
            <a:off x="136994" y="2704822"/>
            <a:ext cx="4095016" cy="330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156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85299" y="849632"/>
            <a:ext cx="7535402" cy="2111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ans</a:t>
            </a:r>
            <a:r>
              <a:rPr lang="en-US" altLang="ko-KR" dirty="0"/>
              <a:t>, num1, num2</a:t>
            </a:r>
            <a:r>
              <a:rPr lang="ko-KR" altLang="en-US" dirty="0"/>
              <a:t>로 숫자 </a:t>
            </a:r>
            <a:r>
              <a:rPr lang="en-US" altLang="ko-KR" dirty="0"/>
              <a:t>3</a:t>
            </a:r>
            <a:r>
              <a:rPr lang="ko-KR" altLang="en-US" dirty="0"/>
              <a:t>개를 </a:t>
            </a:r>
            <a:r>
              <a:rPr lang="ko-KR" altLang="en-US" dirty="0" err="1"/>
              <a:t>입력받은</a:t>
            </a:r>
            <a:r>
              <a:rPr lang="ko-KR" altLang="en-US" dirty="0"/>
              <a:t> 뒤에</a:t>
            </a:r>
            <a:endParaRPr lang="en-US" altLang="ko-KR" dirty="0"/>
          </a:p>
          <a:p>
            <a:r>
              <a:rPr lang="ko-KR" altLang="en-US" dirty="0"/>
              <a:t>만약 </a:t>
            </a:r>
            <a:r>
              <a:rPr lang="en-US" altLang="ko-KR" dirty="0" err="1"/>
              <a:t>ans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이면 </a:t>
            </a:r>
            <a:r>
              <a:rPr lang="en-US" altLang="ko-KR" dirty="0"/>
              <a:t>num1</a:t>
            </a:r>
            <a:r>
              <a:rPr lang="ko-KR" altLang="en-US" dirty="0"/>
              <a:t>과 </a:t>
            </a:r>
            <a:r>
              <a:rPr lang="en-US" altLang="ko-KR" dirty="0"/>
              <a:t>num2</a:t>
            </a:r>
            <a:r>
              <a:rPr lang="ko-KR" altLang="en-US" dirty="0"/>
              <a:t>를 더하고</a:t>
            </a:r>
            <a:endParaRPr lang="en-US" altLang="ko-KR" dirty="0"/>
          </a:p>
          <a:p>
            <a:r>
              <a:rPr lang="en-US" altLang="ko-KR" dirty="0" err="1"/>
              <a:t>ans</a:t>
            </a:r>
            <a:r>
              <a:rPr lang="ko-KR" altLang="en-US" dirty="0"/>
              <a:t>가 </a:t>
            </a:r>
            <a:r>
              <a:rPr lang="en-US" altLang="ko-KR" dirty="0"/>
              <a:t>2</a:t>
            </a:r>
            <a:r>
              <a:rPr lang="ko-KR" altLang="en-US" dirty="0"/>
              <a:t>이면 </a:t>
            </a:r>
            <a:r>
              <a:rPr lang="en-US" altLang="ko-KR" dirty="0"/>
              <a:t>num1</a:t>
            </a:r>
            <a:r>
              <a:rPr lang="ko-KR" altLang="en-US" dirty="0"/>
              <a:t>에서 </a:t>
            </a:r>
            <a:r>
              <a:rPr lang="en-US" altLang="ko-KR" dirty="0"/>
              <a:t>num2</a:t>
            </a:r>
            <a:r>
              <a:rPr lang="ko-KR" altLang="en-US" dirty="0"/>
              <a:t>를 빼고</a:t>
            </a:r>
            <a:endParaRPr lang="en-US" altLang="ko-KR" dirty="0"/>
          </a:p>
          <a:p>
            <a:r>
              <a:rPr lang="en-US" altLang="ko-KR" dirty="0" err="1"/>
              <a:t>ans</a:t>
            </a:r>
            <a:r>
              <a:rPr lang="ko-KR" altLang="en-US" dirty="0"/>
              <a:t>가 나머지 다른 것이 입력되면 </a:t>
            </a:r>
            <a:r>
              <a:rPr lang="en-US" altLang="ko-KR" dirty="0"/>
              <a:t>error</a:t>
            </a:r>
            <a:r>
              <a:rPr lang="ko-KR" altLang="en-US" dirty="0"/>
              <a:t>가 뜨도록 하였다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을 입력하고 </a:t>
            </a:r>
            <a:r>
              <a:rPr lang="en-US" altLang="ko-KR" dirty="0"/>
              <a:t>50, 30</a:t>
            </a:r>
            <a:r>
              <a:rPr lang="ko-KR" altLang="en-US" dirty="0"/>
              <a:t>을 입력해서 더한 값인 </a:t>
            </a:r>
            <a:r>
              <a:rPr lang="en-US" altLang="ko-KR" dirty="0"/>
              <a:t>80</a:t>
            </a:r>
            <a:r>
              <a:rPr lang="ko-KR" altLang="en-US" dirty="0"/>
              <a:t>이 나왔다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50</a:t>
            </a:r>
            <a:r>
              <a:rPr lang="ko-KR" altLang="en-US" dirty="0"/>
              <a:t>을 입력하여서 </a:t>
            </a:r>
            <a:r>
              <a:rPr lang="en-US" altLang="ko-KR" dirty="0"/>
              <a:t>error</a:t>
            </a:r>
            <a:r>
              <a:rPr lang="ko-KR" altLang="en-US" dirty="0"/>
              <a:t>가 출력되었다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를 입력하고 </a:t>
            </a:r>
            <a:r>
              <a:rPr lang="en-US" altLang="ko-KR" dirty="0"/>
              <a:t>50, 30</a:t>
            </a:r>
            <a:r>
              <a:rPr lang="ko-KR" altLang="en-US" dirty="0"/>
              <a:t>을 입력해서 뺀 값인 </a:t>
            </a:r>
            <a:r>
              <a:rPr lang="en-US" altLang="ko-KR" dirty="0"/>
              <a:t>20</a:t>
            </a:r>
            <a:r>
              <a:rPr lang="ko-KR" altLang="en-US" dirty="0"/>
              <a:t>이 나왔다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A78B660-EB92-4D5D-85EB-9CBBC5DAF2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356" b="52011"/>
          <a:stretch/>
        </p:blipFill>
        <p:spPr>
          <a:xfrm>
            <a:off x="4953000" y="3912349"/>
            <a:ext cx="4299624" cy="2738708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3A30E9A0-2843-42F4-B2E4-7DDCB04F8F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293" b="11603"/>
          <a:stretch/>
        </p:blipFill>
        <p:spPr>
          <a:xfrm>
            <a:off x="457011" y="3338007"/>
            <a:ext cx="3633726" cy="351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812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85299" y="849632"/>
            <a:ext cx="75354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%s</a:t>
            </a:r>
            <a:r>
              <a:rPr lang="ko-KR" altLang="en-US" dirty="0"/>
              <a:t>는 문자를 출력한다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%d</a:t>
            </a:r>
            <a:r>
              <a:rPr lang="ko-KR" altLang="en-US" dirty="0"/>
              <a:t>는 숫자를 출력한다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%.5s</a:t>
            </a:r>
            <a:r>
              <a:rPr lang="ko-KR" altLang="en-US" dirty="0"/>
              <a:t>는 문자열이 길더라도 앞에서 </a:t>
            </a:r>
            <a:r>
              <a:rPr lang="en-US" altLang="ko-KR" dirty="0"/>
              <a:t>5</a:t>
            </a:r>
            <a:r>
              <a:rPr lang="ko-KR" altLang="en-US" dirty="0"/>
              <a:t>개만 출력한다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%s\n</a:t>
            </a:r>
            <a:r>
              <a:rPr lang="ko-KR" altLang="en-US" dirty="0"/>
              <a:t>하고 </a:t>
            </a:r>
            <a:r>
              <a:rPr lang="en-US" altLang="ko-KR" dirty="0"/>
              <a:t>hello world</a:t>
            </a:r>
            <a:r>
              <a:rPr lang="ko-KR" altLang="en-US" dirty="0"/>
              <a:t>를 입력하면</a:t>
            </a:r>
            <a:endParaRPr lang="en-US" altLang="ko-KR" dirty="0"/>
          </a:p>
          <a:p>
            <a:r>
              <a:rPr lang="en-US" altLang="ko-KR" dirty="0"/>
              <a:t>hello</a:t>
            </a:r>
            <a:r>
              <a:rPr lang="ko-KR" altLang="en-US" dirty="0"/>
              <a:t>가 먼저 들어가고 줄을 바꾸고 </a:t>
            </a:r>
            <a:r>
              <a:rPr lang="en-US" altLang="ko-KR" dirty="0"/>
              <a:t>world</a:t>
            </a:r>
            <a:r>
              <a:rPr lang="ko-KR" altLang="en-US" dirty="0"/>
              <a:t>가 나중에 들어가고 줄을 바꾼다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78FF1C4-9A56-4C59-825B-AB3B732BF9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55" b="63874"/>
          <a:stretch/>
        </p:blipFill>
        <p:spPr>
          <a:xfrm>
            <a:off x="4953000" y="3533747"/>
            <a:ext cx="4276725" cy="1762153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90156907-8173-42B7-977B-FAA22EAC1F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168" b="55741"/>
          <a:stretch/>
        </p:blipFill>
        <p:spPr>
          <a:xfrm>
            <a:off x="333376" y="3533497"/>
            <a:ext cx="3767577" cy="176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108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85299" y="849632"/>
            <a:ext cx="7535402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read</a:t>
            </a:r>
            <a:r>
              <a:rPr lang="ko-KR" altLang="en-US" dirty="0"/>
              <a:t>로 문자 </a:t>
            </a:r>
            <a:r>
              <a:rPr lang="en-US" altLang="ko-KR" dirty="0" err="1"/>
              <a:t>ans</a:t>
            </a:r>
            <a:r>
              <a:rPr lang="ko-KR" altLang="en-US" dirty="0"/>
              <a:t>와 숫자 </a:t>
            </a:r>
            <a:r>
              <a:rPr lang="en-US" altLang="ko-KR" dirty="0"/>
              <a:t>2</a:t>
            </a:r>
            <a:r>
              <a:rPr lang="ko-KR" altLang="en-US" dirty="0"/>
              <a:t>개 </a:t>
            </a:r>
            <a:r>
              <a:rPr lang="en-US" altLang="ko-KR" dirty="0"/>
              <a:t>num1, num2</a:t>
            </a:r>
            <a:r>
              <a:rPr lang="ko-KR" altLang="en-US" dirty="0"/>
              <a:t>를 받은 다음</a:t>
            </a:r>
            <a:endParaRPr lang="en-US" altLang="ko-KR" dirty="0"/>
          </a:p>
          <a:p>
            <a:r>
              <a:rPr lang="en-US" altLang="ko-KR" dirty="0" err="1"/>
              <a:t>printf</a:t>
            </a:r>
            <a:r>
              <a:rPr lang="ko-KR" altLang="en-US" dirty="0"/>
              <a:t>로 </a:t>
            </a:r>
            <a:r>
              <a:rPr lang="en-US" altLang="ko-KR" dirty="0"/>
              <a:t>$(($num1 + $num2))</a:t>
            </a:r>
            <a:r>
              <a:rPr lang="ko-KR" altLang="en-US" dirty="0"/>
              <a:t>의 합을 구하고</a:t>
            </a:r>
            <a:endParaRPr lang="en-US" altLang="ko-KR" dirty="0"/>
          </a:p>
          <a:p>
            <a:r>
              <a:rPr lang="en-US" altLang="ko-KR" dirty="0"/>
              <a:t>$</a:t>
            </a:r>
            <a:r>
              <a:rPr lang="en-US" altLang="ko-KR" dirty="0" err="1"/>
              <a:t>ans</a:t>
            </a:r>
            <a:r>
              <a:rPr lang="ko-KR" altLang="en-US" dirty="0"/>
              <a:t>를 앞에서 </a:t>
            </a:r>
            <a:r>
              <a:rPr lang="en-US" altLang="ko-KR" dirty="0"/>
              <a:t>4</a:t>
            </a:r>
            <a:r>
              <a:rPr lang="ko-KR" altLang="en-US" dirty="0" err="1"/>
              <a:t>개까지만</a:t>
            </a:r>
            <a:r>
              <a:rPr lang="ko-KR" altLang="en-US" dirty="0"/>
              <a:t> 출력하도록 </a:t>
            </a:r>
            <a:r>
              <a:rPr lang="en-US" altLang="ko-KR" dirty="0"/>
              <a:t>%.4s </a:t>
            </a:r>
            <a:r>
              <a:rPr lang="ko-KR" altLang="en-US" dirty="0"/>
              <a:t>조건을 주었다</a:t>
            </a:r>
            <a:r>
              <a:rPr lang="en-US" altLang="ko-KR" dirty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A748011-EA1E-4683-B7C4-B6E7BA698F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30" b="65602"/>
          <a:stretch/>
        </p:blipFill>
        <p:spPr>
          <a:xfrm>
            <a:off x="4953000" y="4067175"/>
            <a:ext cx="4559868" cy="1540886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009C1D84-041D-4915-8C86-CF1085E5E8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29" b="57415"/>
          <a:stretch/>
        </p:blipFill>
        <p:spPr>
          <a:xfrm>
            <a:off x="290073" y="3690140"/>
            <a:ext cx="4343046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690568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46205</TotalTime>
  <Words>571</Words>
  <Application>Microsoft Office PowerPoint</Application>
  <PresentationFormat>A4 용지(210x297mm)</PresentationFormat>
  <Paragraphs>60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굴림</vt:lpstr>
      <vt:lpstr>굴림체</vt:lpstr>
      <vt:lpstr>돋움</vt:lpstr>
      <vt:lpstr>맑은 고딕</vt:lpstr>
      <vt:lpstr>Calibri</vt:lpstr>
      <vt:lpstr>기본 디자인</vt:lpstr>
      <vt:lpstr>3_Default Design</vt:lpstr>
      <vt:lpstr>Office Theme</vt:lpstr>
      <vt:lpstr>리눅스 고급 5강 실습과제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조원균</dc:creator>
  <cp:lastModifiedBy>이동현</cp:lastModifiedBy>
  <cp:revision>2856</cp:revision>
  <cp:lastPrinted>2015-10-28T04:44:44Z</cp:lastPrinted>
  <dcterms:created xsi:type="dcterms:W3CDTF">2003-10-22T07:02:37Z</dcterms:created>
  <dcterms:modified xsi:type="dcterms:W3CDTF">2021-04-07T01:52:47Z</dcterms:modified>
</cp:coreProperties>
</file>