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30" r:id="rId1"/>
    <p:sldMasterId id="2147484008" r:id="rId2"/>
    <p:sldMasterId id="2147484036" r:id="rId3"/>
  </p:sldMasterIdLst>
  <p:notesMasterIdLst>
    <p:notesMasterId r:id="rId45"/>
  </p:notesMasterIdLst>
  <p:sldIdLst>
    <p:sldId id="694" r:id="rId4"/>
    <p:sldId id="275" r:id="rId5"/>
    <p:sldId id="1032" r:id="rId6"/>
    <p:sldId id="1035" r:id="rId7"/>
    <p:sldId id="1031" r:id="rId8"/>
    <p:sldId id="1033" r:id="rId9"/>
    <p:sldId id="1038" r:id="rId10"/>
    <p:sldId id="1034" r:id="rId11"/>
    <p:sldId id="1036" r:id="rId12"/>
    <p:sldId id="1037" r:id="rId13"/>
    <p:sldId id="1039" r:id="rId14"/>
    <p:sldId id="1040" r:id="rId15"/>
    <p:sldId id="1041" r:id="rId16"/>
    <p:sldId id="1042" r:id="rId17"/>
    <p:sldId id="1047" r:id="rId18"/>
    <p:sldId id="1048" r:id="rId19"/>
    <p:sldId id="1049" r:id="rId20"/>
    <p:sldId id="1050" r:id="rId21"/>
    <p:sldId id="1051" r:id="rId22"/>
    <p:sldId id="1052" r:id="rId23"/>
    <p:sldId id="1058" r:id="rId24"/>
    <p:sldId id="1053" r:id="rId25"/>
    <p:sldId id="1054" r:id="rId26"/>
    <p:sldId id="1055" r:id="rId27"/>
    <p:sldId id="1056" r:id="rId28"/>
    <p:sldId id="1059" r:id="rId29"/>
    <p:sldId id="1060" r:id="rId30"/>
    <p:sldId id="1061" r:id="rId31"/>
    <p:sldId id="1062" r:id="rId32"/>
    <p:sldId id="1063" r:id="rId33"/>
    <p:sldId id="1064" r:id="rId34"/>
    <p:sldId id="1065" r:id="rId35"/>
    <p:sldId id="1066" r:id="rId36"/>
    <p:sldId id="1067" r:id="rId37"/>
    <p:sldId id="1068" r:id="rId38"/>
    <p:sldId id="1069" r:id="rId39"/>
    <p:sldId id="1070" r:id="rId40"/>
    <p:sldId id="1073" r:id="rId41"/>
    <p:sldId id="1074" r:id="rId42"/>
    <p:sldId id="1075" r:id="rId43"/>
    <p:sldId id="1078" r:id="rId44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종원" initials="박" lastIdx="1" clrIdx="0">
    <p:extLst>
      <p:ext uri="{19B8F6BF-5375-455C-9EA6-DF929625EA0E}">
        <p15:presenceInfo xmlns:p15="http://schemas.microsoft.com/office/powerpoint/2012/main" userId="1c538340fabefa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3D073-D80B-4BB8-BD04-EA90EA18C940}" v="72" dt="2021-02-16T14:29:13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132" d="100"/>
          <a:sy n="132" d="100"/>
        </p:scale>
        <p:origin x="414" y="132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두 홍" userId="a613eac9-2ee1-4936-8d5c-6f3d69f7b146" providerId="ADAL" clId="{F8B3D073-D80B-4BB8-BD04-EA90EA18C940}"/>
    <pc:docChg chg="undo custSel addSld delSld modSld modMainMaster">
      <pc:chgData name="필두 홍" userId="a613eac9-2ee1-4936-8d5c-6f3d69f7b146" providerId="ADAL" clId="{F8B3D073-D80B-4BB8-BD04-EA90EA18C940}" dt="2021-02-16T14:29:17.904" v="801" actId="1076"/>
      <pc:docMkLst>
        <pc:docMk/>
      </pc:docMkLst>
      <pc:sldChg chg="add del">
        <pc:chgData name="필두 홍" userId="a613eac9-2ee1-4936-8d5c-6f3d69f7b146" providerId="ADAL" clId="{F8B3D073-D80B-4BB8-BD04-EA90EA18C940}" dt="2021-02-16T12:44:42.937" v="4" actId="47"/>
        <pc:sldMkLst>
          <pc:docMk/>
          <pc:sldMk cId="0" sldId="267"/>
        </pc:sldMkLst>
      </pc:sldChg>
      <pc:sldChg chg="add del">
        <pc:chgData name="필두 홍" userId="a613eac9-2ee1-4936-8d5c-6f3d69f7b146" providerId="ADAL" clId="{F8B3D073-D80B-4BB8-BD04-EA90EA18C940}" dt="2021-02-16T12:44:43.844" v="5" actId="47"/>
        <pc:sldMkLst>
          <pc:docMk/>
          <pc:sldMk cId="0" sldId="268"/>
        </pc:sldMkLst>
      </pc:sldChg>
      <pc:sldChg chg="add del">
        <pc:chgData name="필두 홍" userId="a613eac9-2ee1-4936-8d5c-6f3d69f7b146" providerId="ADAL" clId="{F8B3D073-D80B-4BB8-BD04-EA90EA18C940}" dt="2021-02-16T12:44:44.656" v="6" actId="47"/>
        <pc:sldMkLst>
          <pc:docMk/>
          <pc:sldMk cId="0" sldId="269"/>
        </pc:sldMkLst>
      </pc:sldChg>
      <pc:sldChg chg="add del">
        <pc:chgData name="필두 홍" userId="a613eac9-2ee1-4936-8d5c-6f3d69f7b146" providerId="ADAL" clId="{F8B3D073-D80B-4BB8-BD04-EA90EA18C940}" dt="2021-02-16T12:44:45.391" v="7" actId="47"/>
        <pc:sldMkLst>
          <pc:docMk/>
          <pc:sldMk cId="0" sldId="270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1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2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3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4"/>
        </pc:sldMkLst>
      </pc:sldChg>
      <pc:sldChg chg="modSp add del mod">
        <pc:chgData name="필두 홍" userId="a613eac9-2ee1-4936-8d5c-6f3d69f7b146" providerId="ADAL" clId="{F8B3D073-D80B-4BB8-BD04-EA90EA18C940}" dt="2021-02-16T12:45:09.374" v="10" actId="14100"/>
        <pc:sldMkLst>
          <pc:docMk/>
          <pc:sldMk cId="0" sldId="275"/>
        </pc:sldMkLst>
        <pc:spChg chg="mod">
          <ac:chgData name="필두 홍" userId="a613eac9-2ee1-4936-8d5c-6f3d69f7b146" providerId="ADAL" clId="{F8B3D073-D80B-4BB8-BD04-EA90EA18C940}" dt="2021-02-16T12:45:06.217" v="9" actId="14100"/>
          <ac:spMkLst>
            <pc:docMk/>
            <pc:sldMk cId="0" sldId="275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45:09.374" v="10" actId="14100"/>
          <ac:spMkLst>
            <pc:docMk/>
            <pc:sldMk cId="0" sldId="275"/>
            <ac:spMk id="4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6"/>
        </pc:sldMkLst>
      </pc:sldChg>
      <pc:sldChg chg="add del">
        <pc:chgData name="필두 홍" userId="a613eac9-2ee1-4936-8d5c-6f3d69f7b146" providerId="ADAL" clId="{F8B3D073-D80B-4BB8-BD04-EA90EA18C940}" dt="2021-02-16T12:44:35.104" v="3"/>
        <pc:sldMkLst>
          <pc:docMk/>
          <pc:sldMk cId="0" sldId="277"/>
        </pc:sldMkLst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78"/>
        </pc:sldMkLst>
      </pc:sldChg>
      <pc:sldChg chg="modSp add del mod">
        <pc:chgData name="필두 홍" userId="a613eac9-2ee1-4936-8d5c-6f3d69f7b146" providerId="ADAL" clId="{F8B3D073-D80B-4BB8-BD04-EA90EA18C940}" dt="2021-02-16T13:10:29.957" v="758" actId="14100"/>
        <pc:sldMkLst>
          <pc:docMk/>
          <pc:sldMk cId="0" sldId="279"/>
        </pc:sldMkLst>
        <pc:spChg chg="mod">
          <ac:chgData name="필두 홍" userId="a613eac9-2ee1-4936-8d5c-6f3d69f7b146" providerId="ADAL" clId="{F8B3D073-D80B-4BB8-BD04-EA90EA18C940}" dt="2021-02-16T13:10:29.957" v="758" actId="14100"/>
          <ac:spMkLst>
            <pc:docMk/>
            <pc:sldMk cId="0" sldId="279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2:46:37.956" v="13"/>
        <pc:sldMkLst>
          <pc:docMk/>
          <pc:sldMk cId="0" sldId="280"/>
        </pc:sldMkLst>
      </pc:sldChg>
      <pc:sldChg chg="modSp add del mod">
        <pc:chgData name="필두 홍" userId="a613eac9-2ee1-4936-8d5c-6f3d69f7b146" providerId="ADAL" clId="{F8B3D073-D80B-4BB8-BD04-EA90EA18C940}" dt="2021-02-16T12:49:10.518" v="88" actId="6549"/>
        <pc:sldMkLst>
          <pc:docMk/>
          <pc:sldMk cId="0" sldId="281"/>
        </pc:sldMkLst>
        <pc:spChg chg="mod">
          <ac:chgData name="필두 홍" userId="a613eac9-2ee1-4936-8d5c-6f3d69f7b146" providerId="ADAL" clId="{F8B3D073-D80B-4BB8-BD04-EA90EA18C940}" dt="2021-02-16T12:49:10.518" v="88" actId="6549"/>
          <ac:spMkLst>
            <pc:docMk/>
            <pc:sldMk cId="0" sldId="281"/>
            <ac:spMk id="2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4:51.176" v="464"/>
        <pc:sldMkLst>
          <pc:docMk/>
          <pc:sldMk cId="0" sldId="282"/>
        </pc:sldMkLst>
        <pc:spChg chg="mod">
          <ac:chgData name="필두 홍" userId="a613eac9-2ee1-4936-8d5c-6f3d69f7b146" providerId="ADAL" clId="{F8B3D073-D80B-4BB8-BD04-EA90EA18C940}" dt="2021-02-16T12:54:51.176" v="464"/>
          <ac:spMkLst>
            <pc:docMk/>
            <pc:sldMk cId="0" sldId="282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1:51.552" v="395" actId="20577"/>
        <pc:sldMkLst>
          <pc:docMk/>
          <pc:sldMk cId="0" sldId="283"/>
        </pc:sldMkLst>
        <pc:spChg chg="mod">
          <ac:chgData name="필두 홍" userId="a613eac9-2ee1-4936-8d5c-6f3d69f7b146" providerId="ADAL" clId="{F8B3D073-D80B-4BB8-BD04-EA90EA18C940}" dt="2021-02-16T12:51:09.536" v="356" actId="6549"/>
          <ac:spMkLst>
            <pc:docMk/>
            <pc:sldMk cId="0" sldId="283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14.833" v="360" actId="6549"/>
          <ac:spMkLst>
            <pc:docMk/>
            <pc:sldMk cId="0" sldId="283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1:51.552" v="395" actId="20577"/>
          <ac:spMkLst>
            <pc:docMk/>
            <pc:sldMk cId="0" sldId="283"/>
            <ac:spMk id="4" creationId="{00000000-0000-0000-0000-000000000000}"/>
          </ac:spMkLst>
        </pc:spChg>
      </pc:sldChg>
      <pc:sldChg chg="modSp add del mod">
        <pc:chgData name="필두 홍" userId="a613eac9-2ee1-4936-8d5c-6f3d69f7b146" providerId="ADAL" clId="{F8B3D073-D80B-4BB8-BD04-EA90EA18C940}" dt="2021-02-16T12:52:06.912" v="397" actId="1076"/>
        <pc:sldMkLst>
          <pc:docMk/>
          <pc:sldMk cId="0" sldId="284"/>
        </pc:sldMkLst>
        <pc:spChg chg="mod">
          <ac:chgData name="필두 홍" userId="a613eac9-2ee1-4936-8d5c-6f3d69f7b146" providerId="ADAL" clId="{F8B3D073-D80B-4BB8-BD04-EA90EA18C940}" dt="2021-02-16T12:52:01.069" v="396" actId="14100"/>
          <ac:spMkLst>
            <pc:docMk/>
            <pc:sldMk cId="0" sldId="284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2:52:06.912" v="397" actId="1076"/>
          <ac:spMkLst>
            <pc:docMk/>
            <pc:sldMk cId="0" sldId="284"/>
            <ac:spMk id="3" creationId="{00000000-0000-0000-0000-000000000000}"/>
          </ac:spMkLst>
        </pc:spChg>
      </pc:sldChg>
      <pc:sldChg chg="delSp modSp add del mod">
        <pc:chgData name="필두 홍" userId="a613eac9-2ee1-4936-8d5c-6f3d69f7b146" providerId="ADAL" clId="{F8B3D073-D80B-4BB8-BD04-EA90EA18C940}" dt="2021-02-16T12:52:27.723" v="402" actId="14100"/>
        <pc:sldMkLst>
          <pc:docMk/>
          <pc:sldMk cId="0" sldId="285"/>
        </pc:sldMkLst>
        <pc:spChg chg="mod">
          <ac:chgData name="필두 홍" userId="a613eac9-2ee1-4936-8d5c-6f3d69f7b146" providerId="ADAL" clId="{F8B3D073-D80B-4BB8-BD04-EA90EA18C940}" dt="2021-02-16T12:52:27.723" v="402" actId="14100"/>
          <ac:spMkLst>
            <pc:docMk/>
            <pc:sldMk cId="0" sldId="285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2:52:24.614" v="401" actId="478"/>
          <ac:spMkLst>
            <pc:docMk/>
            <pc:sldMk cId="0" sldId="285"/>
            <ac:spMk id="4" creationId="{00000000-0000-0000-0000-000000000000}"/>
          </ac:spMkLst>
        </pc:spChg>
      </pc:sldChg>
      <pc:sldChg chg="addSp modSp add del mod">
        <pc:chgData name="필두 홍" userId="a613eac9-2ee1-4936-8d5c-6f3d69f7b146" providerId="ADAL" clId="{F8B3D073-D80B-4BB8-BD04-EA90EA18C940}" dt="2021-02-16T13:11:37.995" v="766" actId="1076"/>
        <pc:sldMkLst>
          <pc:docMk/>
          <pc:sldMk cId="0" sldId="286"/>
        </pc:sldMkLst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3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4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04.371" v="760" actId="1076"/>
          <ac:spMkLst>
            <pc:docMk/>
            <pc:sldMk cId="0" sldId="286"/>
            <ac:spMk id="5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6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7" creationId="{00000000-0000-0000-0000-000000000000}"/>
          </ac:spMkLst>
        </pc:spChg>
        <pc:spChg chg="mod">
          <ac:chgData name="필두 홍" userId="a613eac9-2ee1-4936-8d5c-6f3d69f7b146" providerId="ADAL" clId="{F8B3D073-D80B-4BB8-BD04-EA90EA18C940}" dt="2021-02-16T13:11:10.016" v="761" actId="1076"/>
          <ac:spMkLst>
            <pc:docMk/>
            <pc:sldMk cId="0" sldId="286"/>
            <ac:spMk id="8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11:37.995" v="766" actId="1076"/>
          <ac:spMkLst>
            <pc:docMk/>
            <pc:sldMk cId="0" sldId="286"/>
            <ac:spMk id="9" creationId="{DEB86FC8-75A0-4C53-84F3-1D9F68F87BE8}"/>
          </ac:spMkLst>
        </pc:spChg>
      </pc:sldChg>
      <pc:sldChg chg="add del">
        <pc:chgData name="필두 홍" userId="a613eac9-2ee1-4936-8d5c-6f3d69f7b146" providerId="ADAL" clId="{F8B3D073-D80B-4BB8-BD04-EA90EA18C940}" dt="2021-02-16T12:48:21.089" v="20"/>
        <pc:sldMkLst>
          <pc:docMk/>
          <pc:sldMk cId="0" sldId="287"/>
        </pc:sldMkLst>
      </pc:sldChg>
      <pc:sldChg chg="modSp add mod">
        <pc:chgData name="필두 홍" userId="a613eac9-2ee1-4936-8d5c-6f3d69f7b146" providerId="ADAL" clId="{F8B3D073-D80B-4BB8-BD04-EA90EA18C940}" dt="2021-02-16T12:56:49.274" v="486" actId="20577"/>
        <pc:sldMkLst>
          <pc:docMk/>
          <pc:sldMk cId="0" sldId="293"/>
        </pc:sldMkLst>
        <pc:spChg chg="mod">
          <ac:chgData name="필두 홍" userId="a613eac9-2ee1-4936-8d5c-6f3d69f7b146" providerId="ADAL" clId="{F8B3D073-D80B-4BB8-BD04-EA90EA18C940}" dt="2021-02-16T12:56:49.274" v="486" actId="20577"/>
          <ac:spMkLst>
            <pc:docMk/>
            <pc:sldMk cId="0" sldId="293"/>
            <ac:spMk id="16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7.029" v="668" actId="47"/>
        <pc:sldMkLst>
          <pc:docMk/>
          <pc:sldMk cId="0" sldId="295"/>
        </pc:sldMkLst>
      </pc:sldChg>
      <pc:sldChg chg="add del">
        <pc:chgData name="필두 홍" userId="a613eac9-2ee1-4936-8d5c-6f3d69f7b146" providerId="ADAL" clId="{F8B3D073-D80B-4BB8-BD04-EA90EA18C940}" dt="2021-02-16T13:04:19.670" v="669" actId="47"/>
        <pc:sldMkLst>
          <pc:docMk/>
          <pc:sldMk cId="0" sldId="296"/>
        </pc:sldMkLst>
      </pc:sldChg>
      <pc:sldChg chg="modSp add del mod">
        <pc:chgData name="필두 홍" userId="a613eac9-2ee1-4936-8d5c-6f3d69f7b146" providerId="ADAL" clId="{F8B3D073-D80B-4BB8-BD04-EA90EA18C940}" dt="2021-02-16T13:04:39.501" v="692" actId="14100"/>
        <pc:sldMkLst>
          <pc:docMk/>
          <pc:sldMk cId="0" sldId="297"/>
        </pc:sldMkLst>
        <pc:spChg chg="mod">
          <ac:chgData name="필두 홍" userId="a613eac9-2ee1-4936-8d5c-6f3d69f7b146" providerId="ADAL" clId="{F8B3D073-D80B-4BB8-BD04-EA90EA18C940}" dt="2021-02-16T13:04:39.501" v="692" actId="14100"/>
          <ac:spMkLst>
            <pc:docMk/>
            <pc:sldMk cId="0" sldId="297"/>
            <ac:spMk id="2" creationId="{00000000-0000-0000-0000-000000000000}"/>
          </ac:spMkLst>
        </pc:spChg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8"/>
        </pc:sldMkLst>
      </pc:sldChg>
      <pc:sldChg chg="add del">
        <pc:chgData name="필두 홍" userId="a613eac9-2ee1-4936-8d5c-6f3d69f7b146" providerId="ADAL" clId="{F8B3D073-D80B-4BB8-BD04-EA90EA18C940}" dt="2021-02-16T13:04:12.529" v="667"/>
        <pc:sldMkLst>
          <pc:docMk/>
          <pc:sldMk cId="0" sldId="299"/>
        </pc:sldMkLst>
      </pc:sldChg>
      <pc:sldChg chg="addSp delSp modSp mod">
        <pc:chgData name="필두 홍" userId="a613eac9-2ee1-4936-8d5c-6f3d69f7b146" providerId="ADAL" clId="{F8B3D073-D80B-4BB8-BD04-EA90EA18C940}" dt="2021-02-16T14:29:17.904" v="801" actId="1076"/>
        <pc:sldMkLst>
          <pc:docMk/>
          <pc:sldMk cId="0" sldId="694"/>
        </pc:sldMkLst>
        <pc:spChg chg="add mod">
          <ac:chgData name="필두 홍" userId="a613eac9-2ee1-4936-8d5c-6f3d69f7b146" providerId="ADAL" clId="{F8B3D073-D80B-4BB8-BD04-EA90EA18C940}" dt="2021-02-16T14:29:17.904" v="801" actId="1076"/>
          <ac:spMkLst>
            <pc:docMk/>
            <pc:sldMk cId="0" sldId="694"/>
            <ac:spMk id="4" creationId="{572AD506-CA01-4839-9A83-7123D80FF927}"/>
          </ac:spMkLst>
        </pc:spChg>
        <pc:spChg chg="mod">
          <ac:chgData name="필두 홍" userId="a613eac9-2ee1-4936-8d5c-6f3d69f7b146" providerId="ADAL" clId="{F8B3D073-D80B-4BB8-BD04-EA90EA18C940}" dt="2021-02-16T13:12:55.788" v="786" actId="20577"/>
          <ac:spMkLst>
            <pc:docMk/>
            <pc:sldMk cId="0" sldId="694"/>
            <ac:spMk id="3074" creationId="{00000000-0000-0000-0000-000000000000}"/>
          </ac:spMkLst>
        </pc:spChg>
        <pc:spChg chg="del mod">
          <ac:chgData name="필두 홍" userId="a613eac9-2ee1-4936-8d5c-6f3d69f7b146" providerId="ADAL" clId="{F8B3D073-D80B-4BB8-BD04-EA90EA18C940}" dt="2021-02-16T14:29:13.514" v="799" actId="478"/>
          <ac:spMkLst>
            <pc:docMk/>
            <pc:sldMk cId="0" sldId="694"/>
            <ac:spMk id="3075" creationId="{00000000-0000-0000-0000-000000000000}"/>
          </ac:spMkLst>
        </pc:spChg>
      </pc:sldChg>
      <pc:sldChg chg="modSp del mod">
        <pc:chgData name="필두 홍" userId="a613eac9-2ee1-4936-8d5c-6f3d69f7b146" providerId="ADAL" clId="{F8B3D073-D80B-4BB8-BD04-EA90EA18C940}" dt="2021-02-16T12:44:49.943" v="8" actId="47"/>
        <pc:sldMkLst>
          <pc:docMk/>
          <pc:sldMk cId="2517774608" sldId="979"/>
        </pc:sldMkLst>
        <pc:picChg chg="mod">
          <ac:chgData name="필두 홍" userId="a613eac9-2ee1-4936-8d5c-6f3d69f7b146" providerId="ADAL" clId="{F8B3D073-D80B-4BB8-BD04-EA90EA18C940}" dt="2021-02-16T12:43:54.565" v="0" actId="1076"/>
          <ac:picMkLst>
            <pc:docMk/>
            <pc:sldMk cId="2517774608" sldId="979"/>
            <ac:picMk id="2" creationId="{00000000-0000-0000-0000-000000000000}"/>
          </ac:picMkLst>
        </pc:picChg>
      </pc:sldChg>
      <pc:sldChg chg="modSp add del mod">
        <pc:chgData name="필두 홍" userId="a613eac9-2ee1-4936-8d5c-6f3d69f7b146" providerId="ADAL" clId="{F8B3D073-D80B-4BB8-BD04-EA90EA18C940}" dt="2021-02-16T13:13:59.123" v="798" actId="20577"/>
        <pc:sldMkLst>
          <pc:docMk/>
          <pc:sldMk cId="2949092019" sldId="983"/>
        </pc:sldMkLst>
        <pc:graphicFrameChg chg="modGraphic">
          <ac:chgData name="필두 홍" userId="a613eac9-2ee1-4936-8d5c-6f3d69f7b146" providerId="ADAL" clId="{F8B3D073-D80B-4BB8-BD04-EA90EA18C940}" dt="2021-02-16T13:13:59.123" v="798" actId="20577"/>
          <ac:graphicFrameMkLst>
            <pc:docMk/>
            <pc:sldMk cId="2949092019" sldId="983"/>
            <ac:graphicFrameMk id="4" creationId="{00000000-0000-0000-0000-000000000000}"/>
          </ac:graphicFrameMkLst>
        </pc:graphicFrameChg>
      </pc:sldChg>
      <pc:sldChg chg="modSp mod">
        <pc:chgData name="필두 홍" userId="a613eac9-2ee1-4936-8d5c-6f3d69f7b146" providerId="ADAL" clId="{F8B3D073-D80B-4BB8-BD04-EA90EA18C940}" dt="2021-02-16T13:05:20.847" v="718" actId="20577"/>
        <pc:sldMkLst>
          <pc:docMk/>
          <pc:sldMk cId="1945564878" sldId="990"/>
        </pc:sldMkLst>
        <pc:spChg chg="mod">
          <ac:chgData name="필두 홍" userId="a613eac9-2ee1-4936-8d5c-6f3d69f7b146" providerId="ADAL" clId="{F8B3D073-D80B-4BB8-BD04-EA90EA18C940}" dt="2021-02-16T13:05:20.847" v="718" actId="20577"/>
          <ac:spMkLst>
            <pc:docMk/>
            <pc:sldMk cId="1945564878" sldId="990"/>
            <ac:spMk id="7" creationId="{00000000-0000-0000-0000-000000000000}"/>
          </ac:spMkLst>
        </pc:spChg>
      </pc:sldChg>
      <pc:sldChg chg="modSp mod">
        <pc:chgData name="필두 홍" userId="a613eac9-2ee1-4936-8d5c-6f3d69f7b146" providerId="ADAL" clId="{F8B3D073-D80B-4BB8-BD04-EA90EA18C940}" dt="2021-02-16T13:13:47.561" v="793" actId="6549"/>
        <pc:sldMkLst>
          <pc:docMk/>
          <pc:sldMk cId="2259212684" sldId="991"/>
        </pc:sldMkLst>
        <pc:spChg chg="mod">
          <ac:chgData name="필두 홍" userId="a613eac9-2ee1-4936-8d5c-6f3d69f7b146" providerId="ADAL" clId="{F8B3D073-D80B-4BB8-BD04-EA90EA18C940}" dt="2021-02-16T13:13:47.561" v="793" actId="6549"/>
          <ac:spMkLst>
            <pc:docMk/>
            <pc:sldMk cId="2259212684" sldId="991"/>
            <ac:spMk id="8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228789234" sldId="992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69151831" sldId="993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1766103441" sldId="994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8763445" sldId="995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3943996854" sldId="996"/>
        </pc:sldMkLst>
      </pc:sldChg>
      <pc:sldChg chg="del">
        <pc:chgData name="필두 홍" userId="a613eac9-2ee1-4936-8d5c-6f3d69f7b146" providerId="ADAL" clId="{F8B3D073-D80B-4BB8-BD04-EA90EA18C940}" dt="2021-02-16T12:44:49.943" v="8" actId="47"/>
        <pc:sldMkLst>
          <pc:docMk/>
          <pc:sldMk cId="2180870527" sldId="997"/>
        </pc:sldMkLst>
      </pc:sldChg>
      <pc:sldChg chg="del">
        <pc:chgData name="필두 홍" userId="a613eac9-2ee1-4936-8d5c-6f3d69f7b146" providerId="ADAL" clId="{F8B3D073-D80B-4BB8-BD04-EA90EA18C940}" dt="2021-02-16T13:10:06.169" v="755" actId="47"/>
        <pc:sldMkLst>
          <pc:docMk/>
          <pc:sldMk cId="1003042302" sldId="998"/>
        </pc:sldMkLst>
      </pc:sldChg>
      <pc:sldChg chg="del">
        <pc:chgData name="필두 홍" userId="a613eac9-2ee1-4936-8d5c-6f3d69f7b146" providerId="ADAL" clId="{F8B3D073-D80B-4BB8-BD04-EA90EA18C940}" dt="2021-02-16T13:10:08.607" v="756" actId="47"/>
        <pc:sldMkLst>
          <pc:docMk/>
          <pc:sldMk cId="4003656933" sldId="999"/>
        </pc:sldMkLst>
      </pc:sldChg>
      <pc:sldChg chg="del">
        <pc:chgData name="필두 홍" userId="a613eac9-2ee1-4936-8d5c-6f3d69f7b146" providerId="ADAL" clId="{F8B3D073-D80B-4BB8-BD04-EA90EA18C940}" dt="2021-02-16T13:10:10.216" v="757" actId="47"/>
        <pc:sldMkLst>
          <pc:docMk/>
          <pc:sldMk cId="1572552812" sldId="1000"/>
        </pc:sldMkLst>
      </pc:sldChg>
      <pc:sldChg chg="del">
        <pc:chgData name="필두 홍" userId="a613eac9-2ee1-4936-8d5c-6f3d69f7b146" providerId="ADAL" clId="{F8B3D073-D80B-4BB8-BD04-EA90EA18C940}" dt="2021-02-16T13:08:20.947" v="749" actId="47"/>
        <pc:sldMkLst>
          <pc:docMk/>
          <pc:sldMk cId="3579376956" sldId="1001"/>
        </pc:sldMkLst>
      </pc:sldChg>
      <pc:sldChg chg="del">
        <pc:chgData name="필두 홍" userId="a613eac9-2ee1-4936-8d5c-6f3d69f7b146" providerId="ADAL" clId="{F8B3D073-D80B-4BB8-BD04-EA90EA18C940}" dt="2021-02-16T13:08:22.499" v="750" actId="47"/>
        <pc:sldMkLst>
          <pc:docMk/>
          <pc:sldMk cId="2006896020" sldId="1002"/>
        </pc:sldMkLst>
      </pc:sldChg>
      <pc:sldChg chg="del">
        <pc:chgData name="필두 홍" userId="a613eac9-2ee1-4936-8d5c-6f3d69f7b146" providerId="ADAL" clId="{F8B3D073-D80B-4BB8-BD04-EA90EA18C940}" dt="2021-02-16T13:08:25.742" v="751" actId="47"/>
        <pc:sldMkLst>
          <pc:docMk/>
          <pc:sldMk cId="1621590337" sldId="1003"/>
        </pc:sldMkLst>
      </pc:sldChg>
      <pc:sldChg chg="del">
        <pc:chgData name="필두 홍" userId="a613eac9-2ee1-4936-8d5c-6f3d69f7b146" providerId="ADAL" clId="{F8B3D073-D80B-4BB8-BD04-EA90EA18C940}" dt="2021-02-16T13:08:29.473" v="752" actId="47"/>
        <pc:sldMkLst>
          <pc:docMk/>
          <pc:sldMk cId="2490525181" sldId="1004"/>
        </pc:sldMkLst>
      </pc:sldChg>
      <pc:sldChg chg="del">
        <pc:chgData name="필두 홍" userId="a613eac9-2ee1-4936-8d5c-6f3d69f7b146" providerId="ADAL" clId="{F8B3D073-D80B-4BB8-BD04-EA90EA18C940}" dt="2021-02-16T13:08:30.874" v="753" actId="47"/>
        <pc:sldMkLst>
          <pc:docMk/>
          <pc:sldMk cId="2624932084" sldId="1005"/>
        </pc:sldMkLst>
      </pc:sldChg>
      <pc:sldChg chg="modSp del mod">
        <pc:chgData name="필두 홍" userId="a613eac9-2ee1-4936-8d5c-6f3d69f7b146" providerId="ADAL" clId="{F8B3D073-D80B-4BB8-BD04-EA90EA18C940}" dt="2021-02-16T13:11:47.476" v="767" actId="47"/>
        <pc:sldMkLst>
          <pc:docMk/>
          <pc:sldMk cId="810218030" sldId="1006"/>
        </pc:sldMkLst>
        <pc:spChg chg="mod">
          <ac:chgData name="필두 홍" userId="a613eac9-2ee1-4936-8d5c-6f3d69f7b146" providerId="ADAL" clId="{F8B3D073-D80B-4BB8-BD04-EA90EA18C940}" dt="2021-02-16T13:10:54.421" v="759" actId="1076"/>
          <ac:spMkLst>
            <pc:docMk/>
            <pc:sldMk cId="810218030" sldId="1006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9:24.470" v="754" actId="47"/>
        <pc:sldMkLst>
          <pc:docMk/>
          <pc:sldMk cId="3229453066" sldId="1007"/>
        </pc:sldMkLst>
      </pc:sldChg>
      <pc:sldChg chg="del">
        <pc:chgData name="필두 홍" userId="a613eac9-2ee1-4936-8d5c-6f3d69f7b146" providerId="ADAL" clId="{F8B3D073-D80B-4BB8-BD04-EA90EA18C940}" dt="2021-02-16T13:00:18.360" v="495" actId="47"/>
        <pc:sldMkLst>
          <pc:docMk/>
          <pc:sldMk cId="3475182251" sldId="1008"/>
        </pc:sldMkLst>
      </pc:sldChg>
      <pc:sldChg chg="addSp delSp del mod">
        <pc:chgData name="필두 홍" userId="a613eac9-2ee1-4936-8d5c-6f3d69f7b146" providerId="ADAL" clId="{F8B3D073-D80B-4BB8-BD04-EA90EA18C940}" dt="2021-02-16T13:03:02.896" v="664" actId="47"/>
        <pc:sldMkLst>
          <pc:docMk/>
          <pc:sldMk cId="1887788129" sldId="1010"/>
        </pc:sldMkLst>
        <pc:spChg chg="add del">
          <ac:chgData name="필두 홍" userId="a613eac9-2ee1-4936-8d5c-6f3d69f7b146" providerId="ADAL" clId="{F8B3D073-D80B-4BB8-BD04-EA90EA18C940}" dt="2021-02-16T12:56:20.093" v="481" actId="22"/>
          <ac:spMkLst>
            <pc:docMk/>
            <pc:sldMk cId="1887788129" sldId="1010"/>
            <ac:spMk id="7" creationId="{26CB999F-C847-45D3-A4B7-182D6EEDBF4A}"/>
          </ac:spMkLst>
        </pc:spChg>
        <pc:spChg chg="add del">
          <ac:chgData name="필두 홍" userId="a613eac9-2ee1-4936-8d5c-6f3d69f7b146" providerId="ADAL" clId="{F8B3D073-D80B-4BB8-BD04-EA90EA18C940}" dt="2021-02-16T12:56:30.741" v="483" actId="22"/>
          <ac:spMkLst>
            <pc:docMk/>
            <pc:sldMk cId="1887788129" sldId="1010"/>
            <ac:spMk id="9" creationId="{BFC719B8-CAD4-4E05-8966-F9A863D270E2}"/>
          </ac:spMkLst>
        </pc:spChg>
      </pc:sldChg>
      <pc:sldChg chg="modSp del mod">
        <pc:chgData name="필두 홍" userId="a613eac9-2ee1-4936-8d5c-6f3d69f7b146" providerId="ADAL" clId="{F8B3D073-D80B-4BB8-BD04-EA90EA18C940}" dt="2021-02-16T12:56:51.914" v="487" actId="47"/>
        <pc:sldMkLst>
          <pc:docMk/>
          <pc:sldMk cId="22960162" sldId="1013"/>
        </pc:sldMkLst>
        <pc:spChg chg="mod">
          <ac:chgData name="필두 홍" userId="a613eac9-2ee1-4936-8d5c-6f3d69f7b146" providerId="ADAL" clId="{F8B3D073-D80B-4BB8-BD04-EA90EA18C940}" dt="2021-02-16T12:56:11.418" v="479" actId="1076"/>
          <ac:spMkLst>
            <pc:docMk/>
            <pc:sldMk cId="22960162" sldId="1013"/>
            <ac:spMk id="3" creationId="{00000000-0000-0000-0000-000000000000}"/>
          </ac:spMkLst>
        </pc:spChg>
      </pc:sldChg>
      <pc:sldChg chg="del">
        <pc:chgData name="필두 홍" userId="a613eac9-2ee1-4936-8d5c-6f3d69f7b146" providerId="ADAL" clId="{F8B3D073-D80B-4BB8-BD04-EA90EA18C940}" dt="2021-02-16T13:04:48.892" v="693" actId="47"/>
        <pc:sldMkLst>
          <pc:docMk/>
          <pc:sldMk cId="4130930650" sldId="1017"/>
        </pc:sldMkLst>
      </pc:sldChg>
      <pc:sldChg chg="del">
        <pc:chgData name="필두 홍" userId="a613eac9-2ee1-4936-8d5c-6f3d69f7b146" providerId="ADAL" clId="{F8B3D073-D80B-4BB8-BD04-EA90EA18C940}" dt="2021-02-16T13:04:50.251" v="694" actId="47"/>
        <pc:sldMkLst>
          <pc:docMk/>
          <pc:sldMk cId="2992667844" sldId="1018"/>
        </pc:sldMkLst>
      </pc:sldChg>
      <pc:sldChg chg="del">
        <pc:chgData name="필두 홍" userId="a613eac9-2ee1-4936-8d5c-6f3d69f7b146" providerId="ADAL" clId="{F8B3D073-D80B-4BB8-BD04-EA90EA18C940}" dt="2021-02-16T13:04:51.454" v="695" actId="47"/>
        <pc:sldMkLst>
          <pc:docMk/>
          <pc:sldMk cId="2796249225" sldId="1019"/>
        </pc:sldMkLst>
      </pc:sldChg>
      <pc:sldChg chg="del">
        <pc:chgData name="필두 홍" userId="a613eac9-2ee1-4936-8d5c-6f3d69f7b146" providerId="ADAL" clId="{F8B3D073-D80B-4BB8-BD04-EA90EA18C940}" dt="2021-02-16T13:00:49.790" v="501" actId="47"/>
        <pc:sldMkLst>
          <pc:docMk/>
          <pc:sldMk cId="1389563579" sldId="1023"/>
        </pc:sldMkLst>
      </pc:sldChg>
      <pc:sldChg chg="add del">
        <pc:chgData name="필두 홍" userId="a613eac9-2ee1-4936-8d5c-6f3d69f7b146" providerId="ADAL" clId="{F8B3D073-D80B-4BB8-BD04-EA90EA18C940}" dt="2021-02-16T12:59:55.765" v="489"/>
        <pc:sldMkLst>
          <pc:docMk/>
          <pc:sldMk cId="507566697" sldId="1024"/>
        </pc:sldMkLst>
      </pc:sldChg>
      <pc:sldChg chg="add del">
        <pc:chgData name="필두 홍" userId="a613eac9-2ee1-4936-8d5c-6f3d69f7b146" providerId="ADAL" clId="{F8B3D073-D80B-4BB8-BD04-EA90EA18C940}" dt="2021-02-16T12:48:28.292" v="21" actId="47"/>
        <pc:sldMkLst>
          <pc:docMk/>
          <pc:sldMk cId="1951081936" sldId="1024"/>
        </pc:sldMkLst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6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7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8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9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0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1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2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3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4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5" creationId="{00000000-0000-0000-0000-000000000000}"/>
          </ac:spMkLst>
        </pc:spChg>
        <pc:spChg chg="del">
          <ac:chgData name="필두 홍" userId="a613eac9-2ee1-4936-8d5c-6f3d69f7b146" providerId="ADAL" clId="{F8B3D073-D80B-4BB8-BD04-EA90EA18C940}" dt="2021-02-16T13:00:01.284" v="491" actId="478"/>
          <ac:spMkLst>
            <pc:docMk/>
            <pc:sldMk cId="1951081936" sldId="1024"/>
            <ac:spMk id="16" creationId="{00000000-0000-0000-0000-000000000000}"/>
          </ac:spMkLst>
        </pc:spChg>
        <pc:spChg chg="add mod">
          <ac:chgData name="필두 홍" userId="a613eac9-2ee1-4936-8d5c-6f3d69f7b146" providerId="ADAL" clId="{F8B3D073-D80B-4BB8-BD04-EA90EA18C940}" dt="2021-02-16T13:00:15.141" v="494" actId="1076"/>
          <ac:spMkLst>
            <pc:docMk/>
            <pc:sldMk cId="1951081936" sldId="1024"/>
            <ac:spMk id="18" creationId="{C06D60D0-1AB0-4157-A9BD-FD2B74D213BD}"/>
          </ac:spMkLst>
        </pc:spChg>
        <pc:picChg chg="add mod">
          <ac:chgData name="필두 홍" userId="a613eac9-2ee1-4936-8d5c-6f3d69f7b146" providerId="ADAL" clId="{F8B3D073-D80B-4BB8-BD04-EA90EA18C940}" dt="2021-02-16T13:00:15.141" v="494" actId="1076"/>
          <ac:picMkLst>
            <pc:docMk/>
            <pc:sldMk cId="1951081936" sldId="1024"/>
            <ac:picMk id="17" creationId="{AF9534F8-B60A-4A3D-B6FB-C39D4B28E196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0:45.377" v="500" actId="14100"/>
        <pc:sldMkLst>
          <pc:docMk/>
          <pc:sldMk cId="3691250325" sldId="1025"/>
        </pc:sldMkLst>
        <pc:picChg chg="add mod">
          <ac:chgData name="필두 홍" userId="a613eac9-2ee1-4936-8d5c-6f3d69f7b146" providerId="ADAL" clId="{F8B3D073-D80B-4BB8-BD04-EA90EA18C940}" dt="2021-02-16T13:00:45.377" v="500" actId="14100"/>
          <ac:picMkLst>
            <pc:docMk/>
            <pc:sldMk cId="3691250325" sldId="1025"/>
            <ac:picMk id="2" creationId="{AF69BBE3-FD64-42E0-9614-09036F64B3A3}"/>
          </ac:picMkLst>
        </pc:picChg>
      </pc:sldChg>
      <pc:sldChg chg="addSp modSp add mod">
        <pc:chgData name="필두 홍" userId="a613eac9-2ee1-4936-8d5c-6f3d69f7b146" providerId="ADAL" clId="{F8B3D073-D80B-4BB8-BD04-EA90EA18C940}" dt="2021-02-16T13:02:53.608" v="663" actId="6549"/>
        <pc:sldMkLst>
          <pc:docMk/>
          <pc:sldMk cId="1520853606" sldId="1026"/>
        </pc:sldMkLst>
        <pc:spChg chg="add mod">
          <ac:chgData name="필두 홍" userId="a613eac9-2ee1-4936-8d5c-6f3d69f7b146" providerId="ADAL" clId="{F8B3D073-D80B-4BB8-BD04-EA90EA18C940}" dt="2021-02-16T13:01:24.292" v="506" actId="1076"/>
          <ac:spMkLst>
            <pc:docMk/>
            <pc:sldMk cId="1520853606" sldId="1026"/>
            <ac:spMk id="3" creationId="{47E00B82-B223-4FB4-83EC-F1D572E37400}"/>
          </ac:spMkLst>
        </pc:spChg>
        <pc:spChg chg="add mod">
          <ac:chgData name="필두 홍" userId="a613eac9-2ee1-4936-8d5c-6f3d69f7b146" providerId="ADAL" clId="{F8B3D073-D80B-4BB8-BD04-EA90EA18C940}" dt="2021-02-16T13:02:53.608" v="663" actId="6549"/>
          <ac:spMkLst>
            <pc:docMk/>
            <pc:sldMk cId="1520853606" sldId="1026"/>
            <ac:spMk id="4" creationId="{C9E8B259-8663-4FBD-A309-0C361FB1CA1E}"/>
          </ac:spMkLst>
        </pc:spChg>
        <pc:picChg chg="add mod">
          <ac:chgData name="필두 홍" userId="a613eac9-2ee1-4936-8d5c-6f3d69f7b146" providerId="ADAL" clId="{F8B3D073-D80B-4BB8-BD04-EA90EA18C940}" dt="2021-02-16T13:01:01.412" v="504" actId="1076"/>
          <ac:picMkLst>
            <pc:docMk/>
            <pc:sldMk cId="1520853606" sldId="1026"/>
            <ac:picMk id="2" creationId="{1F7B867E-BCB0-416E-AB30-725061FB7C94}"/>
          </ac:picMkLst>
        </pc:picChg>
      </pc:sldChg>
      <pc:sldMasterChg chg="addSp delSp modSp mod">
        <pc:chgData name="필두 홍" userId="a613eac9-2ee1-4936-8d5c-6f3d69f7b146" providerId="ADAL" clId="{F8B3D073-D80B-4BB8-BD04-EA90EA18C940}" dt="2021-02-16T13:07:15.296" v="746" actId="1076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F8B3D073-D80B-4BB8-BD04-EA90EA18C940}" dt="2021-02-16T13:07:15.296" v="746" actId="1076"/>
          <ac:spMkLst>
            <pc:docMk/>
            <pc:sldMasterMk cId="0" sldId="2147483659"/>
            <ac:spMk id="2" creationId="{9771DE08-A816-40D8-9EB6-CEB5717C65A8}"/>
          </ac:spMkLst>
        </pc:spChg>
        <pc:picChg chg="del">
          <ac:chgData name="필두 홍" userId="a613eac9-2ee1-4936-8d5c-6f3d69f7b146" providerId="ADAL" clId="{F8B3D073-D80B-4BB8-BD04-EA90EA18C940}" dt="2021-02-16T13:06:52.385" v="719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6:52.791" v="720"/>
          <ac:picMkLst>
            <pc:docMk/>
            <pc:sldMasterMk cId="0" sldId="2147483659"/>
            <ac:picMk id="10" creationId="{BF554FD5-49C4-4EB9-AC3B-97A768D3754A}"/>
          </ac:picMkLst>
        </pc:picChg>
      </pc:sldMasterChg>
      <pc:sldMasterChg chg="addSp delSp modSp mod">
        <pc:chgData name="필두 홍" userId="a613eac9-2ee1-4936-8d5c-6f3d69f7b146" providerId="ADAL" clId="{F8B3D073-D80B-4BB8-BD04-EA90EA18C940}" dt="2021-02-16T13:07:52.776" v="748"/>
        <pc:sldMasterMkLst>
          <pc:docMk/>
          <pc:sldMasterMk cId="0" sldId="2147484008"/>
        </pc:sldMasterMkLst>
        <pc:picChg chg="del">
          <ac:chgData name="필두 홍" userId="a613eac9-2ee1-4936-8d5c-6f3d69f7b146" providerId="ADAL" clId="{F8B3D073-D80B-4BB8-BD04-EA90EA18C940}" dt="2021-02-16T13:07:52.401" v="747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F8B3D073-D80B-4BB8-BD04-EA90EA18C940}" dt="2021-02-16T13:07:52.776" v="748"/>
          <ac:picMkLst>
            <pc:docMk/>
            <pc:sldMasterMk cId="0" sldId="2147484008"/>
            <ac:picMk id="5" creationId="{9B97EF8C-B998-4F8D-B265-CAA025E95AF2}"/>
          </ac:picMkLst>
        </pc:picChg>
      </pc:sldMasterChg>
      <pc:sldMasterChg chg="delSldLayout">
        <pc:chgData name="필두 홍" userId="a613eac9-2ee1-4936-8d5c-6f3d69f7b146" providerId="ADAL" clId="{F8B3D073-D80B-4BB8-BD04-EA90EA18C940}" dt="2021-02-16T13:00:49.790" v="501" actId="47"/>
        <pc:sldMasterMkLst>
          <pc:docMk/>
          <pc:sldMasterMk cId="1410674960" sldId="2147484030"/>
        </pc:sldMasterMkLst>
        <pc:sldLayoutChg chg="del">
          <pc:chgData name="필두 홍" userId="a613eac9-2ee1-4936-8d5c-6f3d69f7b146" providerId="ADAL" clId="{F8B3D073-D80B-4BB8-BD04-EA90EA18C940}" dt="2021-02-16T13:00:49.790" v="501" actId="47"/>
          <pc:sldLayoutMkLst>
            <pc:docMk/>
            <pc:sldMasterMk cId="1410674960" sldId="2147484030"/>
            <pc:sldLayoutMk cId="34536180" sldId="2147484035"/>
          </pc:sldLayoutMkLst>
        </pc:sldLayoutChg>
      </pc:sldMasterChg>
    </pc:docChg>
  </pc:docChgLst>
  <pc:docChgLst>
    <pc:chgData name="홍필두" userId="a613eac9-2ee1-4936-8d5c-6f3d69f7b146" providerId="ADAL" clId="{F8B3D073-D80B-4BB8-BD04-EA90EA18C940}"/>
    <pc:docChg chg="undo custSel modMainMaster">
      <pc:chgData name="홍필두" userId="a613eac9-2ee1-4936-8d5c-6f3d69f7b146" providerId="ADAL" clId="{F8B3D073-D80B-4BB8-BD04-EA90EA18C940}" dt="2021-02-16T14:20:41.298" v="3" actId="1076"/>
      <pc:docMkLst>
        <pc:docMk/>
      </pc:docMkLst>
      <pc:sldMasterChg chg="modSp mod">
        <pc:chgData name="홍필두" userId="a613eac9-2ee1-4936-8d5c-6f3d69f7b146" providerId="ADAL" clId="{F8B3D073-D80B-4BB8-BD04-EA90EA18C940}" dt="2021-02-16T14:20:41.298" v="3" actId="1076"/>
        <pc:sldMasterMkLst>
          <pc:docMk/>
          <pc:sldMasterMk cId="0" sldId="2147483659"/>
        </pc:sldMasterMkLst>
        <pc:spChg chg="mod">
          <ac:chgData name="홍필두" userId="a613eac9-2ee1-4936-8d5c-6f3d69f7b146" providerId="ADAL" clId="{F8B3D073-D80B-4BB8-BD04-EA90EA18C940}" dt="2021-02-16T14:20:41.298" v="3" actId="1076"/>
          <ac:spMkLst>
            <pc:docMk/>
            <pc:sldMasterMk cId="0" sldId="2147483659"/>
            <ac:spMk id="2" creationId="{9771DE08-A816-40D8-9EB6-CEB5717C65A8}"/>
          </ac:spMkLst>
        </pc:spChg>
      </pc:sldMasterChg>
      <pc:sldMasterChg chg="addSp delSp mod">
        <pc:chgData name="홍필두" userId="a613eac9-2ee1-4936-8d5c-6f3d69f7b146" providerId="ADAL" clId="{F8B3D073-D80B-4BB8-BD04-EA90EA18C940}" dt="2021-02-16T14:19:30.551" v="2" actId="478"/>
        <pc:sldMasterMkLst>
          <pc:docMk/>
          <pc:sldMasterMk cId="0" sldId="2147484008"/>
        </pc:sldMasterMkLst>
        <pc:picChg chg="add del">
          <ac:chgData name="홍필두" userId="a613eac9-2ee1-4936-8d5c-6f3d69f7b146" providerId="ADAL" clId="{F8B3D073-D80B-4BB8-BD04-EA90EA18C940}" dt="2021-02-16T14:19:30.551" v="2" actId="478"/>
          <ac:picMkLst>
            <pc:docMk/>
            <pc:sldMasterMk cId="0" sldId="2147484008"/>
            <ac:picMk id="5" creationId="{9B97EF8C-B998-4F8D-B265-CAA025E95AF2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36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04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89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08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37437"/>
          </a:xfrm>
        </p:spPr>
        <p:txBody>
          <a:bodyPr lIns="0" tIns="0" rIns="0" bIns="0"/>
          <a:lstStyle>
            <a:lvl1pPr>
              <a:defRPr sz="1543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2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8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B97EF8C-B998-4F8D-B265-CAA025E95AF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93713" y="325531"/>
            <a:ext cx="7047303" cy="305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17" name="bk object 17"/>
          <p:cNvSpPr/>
          <p:nvPr/>
        </p:nvSpPr>
        <p:spPr>
          <a:xfrm>
            <a:off x="1154950" y="6354818"/>
            <a:ext cx="7809296" cy="2792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5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774" y="958902"/>
            <a:ext cx="7334453" cy="262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굴림체"/>
                <a:cs typeface="굴림체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06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ko-KR" altLang="en-US" sz="2400" err="1" smtClean="0"/>
              <a:t>리눅스</a:t>
            </a:r>
            <a:r>
              <a:rPr lang="ko-KR" altLang="en-US" sz="2400" smtClean="0"/>
              <a:t> </a:t>
            </a:r>
            <a:r>
              <a:rPr lang="en-US" altLang="ko-KR" sz="2400" smtClean="0"/>
              <a:t>2</a:t>
            </a:r>
            <a:r>
              <a:rPr lang="ko-KR" altLang="en-US" sz="2400"/>
              <a:t>강</a:t>
            </a:r>
            <a:r>
              <a:rPr lang="ko-KR" altLang="en-US" sz="2400" smtClean="0"/>
              <a:t> </a:t>
            </a:r>
            <a:r>
              <a:rPr lang="ko-KR" altLang="en-US" sz="2400" dirty="0" smtClean="0"/>
              <a:t>실습과제</a:t>
            </a:r>
            <a:endParaRPr lang="ko-KR" altLang="en-US" sz="2400" dirty="0"/>
          </a:p>
        </p:txBody>
      </p:sp>
      <p:sp>
        <p:nvSpPr>
          <p:cNvPr id="4" name="Text Box 89">
            <a:extLst>
              <a:ext uri="{FF2B5EF4-FFF2-40B4-BE49-F238E27FC236}">
                <a16:creationId xmlns=""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185" y="5224174"/>
            <a:ext cx="346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Kopo30 </a:t>
            </a:r>
            <a:r>
              <a:rPr kumimoji="1" lang="ko-KR" altLang="en-US" dirty="0" smtClean="0">
                <a:solidFill>
                  <a:schemeClr val="tx1"/>
                </a:solidFill>
              </a:rPr>
              <a:t>이동현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ddgroup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kopo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kopo</a:t>
            </a:r>
            <a:r>
              <a:rPr lang="ko-KR" altLang="en-US" dirty="0"/>
              <a:t> </a:t>
            </a:r>
            <a:r>
              <a:rPr lang="ko-KR" altLang="en-US" dirty="0" smtClean="0"/>
              <a:t>그룹 만들고</a:t>
            </a:r>
            <a:endParaRPr lang="en-US" altLang="ko-KR" dirty="0" smtClean="0"/>
          </a:p>
          <a:p>
            <a:r>
              <a:rPr lang="en-US" altLang="ko-KR" dirty="0" err="1"/>
              <a:t>d</a:t>
            </a:r>
            <a:r>
              <a:rPr lang="en-US" altLang="ko-KR" dirty="0" err="1" smtClean="0"/>
              <a:t>elgroup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kopo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kopo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그룹 지우기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43" r="48905"/>
          <a:stretch/>
        </p:blipFill>
        <p:spPr>
          <a:xfrm>
            <a:off x="1280160" y="2667897"/>
            <a:ext cx="7808244" cy="176425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5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oot</a:t>
            </a:r>
            <a:r>
              <a:rPr lang="ko-KR" altLang="en-US" dirty="0" smtClean="0"/>
              <a:t>계정에서 로그아웃하기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62" y="2000922"/>
            <a:ext cx="5361044" cy="11188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59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r>
              <a:rPr lang="en-US" altLang="ko-KR" dirty="0" smtClean="0"/>
              <a:t>opo30</a:t>
            </a:r>
            <a:r>
              <a:rPr lang="ko-KR" altLang="en-US" dirty="0" smtClean="0"/>
              <a:t>계정으로 </a:t>
            </a:r>
            <a:r>
              <a:rPr lang="en-US" altLang="ko-KR" dirty="0" err="1" smtClean="0"/>
              <a:t>kopo</a:t>
            </a:r>
            <a:r>
              <a:rPr lang="ko-KR" altLang="en-US" dirty="0" smtClean="0"/>
              <a:t>만들 때는 앞에 </a:t>
            </a:r>
            <a:r>
              <a:rPr lang="en-US" altLang="ko-KR" dirty="0" err="1" smtClean="0"/>
              <a:t>sudo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붙혀서</a:t>
            </a:r>
            <a:endParaRPr lang="en-US" altLang="ko-KR" dirty="0" smtClean="0"/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adduser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kopo</a:t>
            </a:r>
            <a:r>
              <a:rPr lang="ko-KR" altLang="en-US" dirty="0" smtClean="0"/>
              <a:t>입력하기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688335"/>
            <a:ext cx="6173501" cy="397455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85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</a:t>
            </a:r>
            <a:r>
              <a:rPr lang="en-US" altLang="ko-KR" dirty="0" err="1" smtClean="0"/>
              <a:t>opo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 계정으로 로그인</a:t>
            </a:r>
            <a:endParaRPr lang="en-US" altLang="ko-KR" dirty="0" smtClean="0"/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u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kopo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23" y="2388198"/>
            <a:ext cx="6368511" cy="10770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4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</a:t>
            </a:r>
            <a:r>
              <a:rPr lang="en-US" altLang="ko-KR" dirty="0" err="1" smtClean="0"/>
              <a:t>stree</a:t>
            </a:r>
            <a:r>
              <a:rPr lang="ko-KR" altLang="en-US" dirty="0" smtClean="0"/>
              <a:t>를 입력하면 지금 몇 개의 계정이 접속되어있는지 확인 가능</a:t>
            </a:r>
            <a:endParaRPr lang="en-US" altLang="ko-KR" dirty="0" smtClean="0"/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shd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sshd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sshd</a:t>
            </a:r>
            <a:r>
              <a:rPr lang="en-US" altLang="ko-KR" dirty="0" smtClean="0"/>
              <a:t> bash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bash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bash </a:t>
            </a:r>
            <a:r>
              <a:rPr lang="en-US" altLang="ko-KR" dirty="0" err="1" smtClean="0"/>
              <a:t>pstree</a:t>
            </a:r>
            <a:endParaRPr lang="en-US" altLang="ko-KR" dirty="0" smtClean="0"/>
          </a:p>
          <a:p>
            <a:r>
              <a:rPr lang="en-US" altLang="ko-KR" dirty="0"/>
              <a:t>b</a:t>
            </a:r>
            <a:r>
              <a:rPr lang="en-US" altLang="ko-KR" dirty="0" smtClean="0"/>
              <a:t>ash </a:t>
            </a:r>
            <a:r>
              <a:rPr lang="ko-KR" altLang="en-US" dirty="0" smtClean="0"/>
              <a:t>하나당 접속 계정 수</a:t>
            </a:r>
            <a:endParaRPr lang="en-US" altLang="ko-KR" dirty="0" smtClean="0"/>
          </a:p>
          <a:p>
            <a:r>
              <a:rPr lang="ko-KR" altLang="en-US" dirty="0" smtClean="0"/>
              <a:t>지금은 </a:t>
            </a:r>
            <a:r>
              <a:rPr lang="en-US" altLang="ko-KR" dirty="0" smtClean="0"/>
              <a:t>kopo30 root kopo30 </a:t>
            </a:r>
            <a:r>
              <a:rPr lang="ko-KR" altLang="en-US" dirty="0" smtClean="0"/>
              <a:t>접속해있어서 </a:t>
            </a:r>
            <a:r>
              <a:rPr lang="en-US" altLang="ko-KR" dirty="0" smtClean="0"/>
              <a:t>bash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36"/>
          <a:stretch/>
        </p:blipFill>
        <p:spPr>
          <a:xfrm>
            <a:off x="1280160" y="1968649"/>
            <a:ext cx="7921226" cy="37993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1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xit</a:t>
            </a:r>
            <a:r>
              <a:rPr lang="ko-KR" altLang="en-US" dirty="0" smtClean="0"/>
              <a:t>로 로그아웃 한 번 한 뒤 </a:t>
            </a:r>
            <a:r>
              <a:rPr lang="en-US" altLang="ko-KR" dirty="0" err="1" smtClean="0"/>
              <a:t>pstree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입력하면</a:t>
            </a:r>
            <a:endParaRPr lang="en-US" altLang="ko-KR" dirty="0" smtClean="0"/>
          </a:p>
          <a:p>
            <a:r>
              <a:rPr lang="en-US" altLang="ko-KR" dirty="0"/>
              <a:t>r</a:t>
            </a:r>
            <a:r>
              <a:rPr lang="en-US" altLang="ko-KR" dirty="0" smtClean="0"/>
              <a:t>oot</a:t>
            </a:r>
            <a:r>
              <a:rPr lang="ko-KR" altLang="en-US" dirty="0" smtClean="0"/>
              <a:t>계정으로 들어옴 </a:t>
            </a:r>
            <a:endParaRPr lang="en-US" altLang="ko-KR" dirty="0" smtClean="0"/>
          </a:p>
          <a:p>
            <a:r>
              <a:rPr lang="ko-KR" altLang="en-US" dirty="0" smtClean="0"/>
              <a:t>지금은 </a:t>
            </a:r>
            <a:r>
              <a:rPr lang="en-US" altLang="ko-KR" dirty="0" smtClean="0"/>
              <a:t>kopo30 root </a:t>
            </a:r>
            <a:r>
              <a:rPr lang="ko-KR" altLang="en-US" dirty="0" smtClean="0"/>
              <a:t>접속해있어서 </a:t>
            </a:r>
            <a:r>
              <a:rPr lang="en-US" altLang="ko-KR" dirty="0" smtClean="0"/>
              <a:t>bash</a:t>
            </a:r>
            <a:r>
              <a:rPr lang="ko-KR" altLang="en-US" dirty="0" smtClean="0"/>
              <a:t>가 </a:t>
            </a:r>
            <a:r>
              <a:rPr lang="en-US" altLang="ko-KR" dirty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9" r="32227" b="17080"/>
          <a:stretch/>
        </p:blipFill>
        <p:spPr>
          <a:xfrm>
            <a:off x="1452282" y="2116185"/>
            <a:ext cx="5045336" cy="371138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91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</a:t>
            </a:r>
            <a:r>
              <a:rPr lang="en-US" altLang="ko-KR" dirty="0" smtClean="0"/>
              <a:t>Exit</a:t>
            </a:r>
            <a:r>
              <a:rPr lang="ko-KR" altLang="en-US" dirty="0" smtClean="0"/>
              <a:t>로 로그아웃 한 번 한 뒤 </a:t>
            </a:r>
            <a:r>
              <a:rPr lang="en-US" altLang="ko-KR" dirty="0" err="1" smtClean="0"/>
              <a:t>pstree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입력하면</a:t>
            </a:r>
            <a:endParaRPr lang="en-US" altLang="ko-KR" dirty="0" smtClean="0"/>
          </a:p>
          <a:p>
            <a:r>
              <a:rPr lang="ko-KR" altLang="en-US" dirty="0" err="1" smtClean="0"/>
              <a:t>맨처음</a:t>
            </a:r>
            <a:r>
              <a:rPr lang="ko-KR" altLang="en-US" dirty="0" smtClean="0"/>
              <a:t> </a:t>
            </a:r>
            <a:r>
              <a:rPr lang="en-US" altLang="ko-KR" dirty="0" smtClean="0"/>
              <a:t>kopo30</a:t>
            </a:r>
            <a:r>
              <a:rPr lang="ko-KR" altLang="en-US" dirty="0" smtClean="0"/>
              <a:t>계정으로 들어옴 </a:t>
            </a:r>
            <a:endParaRPr lang="en-US" altLang="ko-KR" dirty="0" smtClean="0"/>
          </a:p>
          <a:p>
            <a:r>
              <a:rPr lang="ko-KR" altLang="en-US" dirty="0" smtClean="0"/>
              <a:t>지금은 </a:t>
            </a:r>
            <a:r>
              <a:rPr lang="en-US" altLang="ko-KR" dirty="0" smtClean="0"/>
              <a:t>kopo30 </a:t>
            </a:r>
            <a:r>
              <a:rPr lang="ko-KR" altLang="en-US" dirty="0" smtClean="0"/>
              <a:t>접속해있어서 </a:t>
            </a:r>
            <a:r>
              <a:rPr lang="en-US" altLang="ko-KR" dirty="0" smtClean="0"/>
              <a:t>bash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1" r="33057"/>
          <a:stretch/>
        </p:blipFill>
        <p:spPr>
          <a:xfrm>
            <a:off x="1280160" y="1850315"/>
            <a:ext cx="5337750" cy="41651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719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an </a:t>
            </a:r>
            <a:r>
              <a:rPr lang="en-US" altLang="ko-KR" dirty="0" err="1" smtClean="0"/>
              <a:t>adduser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입력하면 명령어의 도움말을 보여줌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04" b="54269"/>
          <a:stretch/>
        </p:blipFill>
        <p:spPr>
          <a:xfrm>
            <a:off x="1355464" y="2017937"/>
            <a:ext cx="6136584" cy="395255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03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Q </a:t>
            </a:r>
            <a:r>
              <a:rPr lang="ko-KR" altLang="en-US" smtClean="0"/>
              <a:t>누르면 다시 원래대로 돌아옴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99" y="1052657"/>
            <a:ext cx="6293388" cy="506779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977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611291"/>
            <a:ext cx="6243116" cy="52467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85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kopo30</a:t>
            </a:r>
            <a:r>
              <a:rPr lang="ko-KR" altLang="en-US" dirty="0" smtClean="0"/>
              <a:t>인 자기 아이디로 접속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254033"/>
            <a:ext cx="5802327" cy="43412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shutdown –r now </a:t>
            </a:r>
            <a:r>
              <a:rPr lang="ko-KR" altLang="en-US" dirty="0" smtClean="0"/>
              <a:t>입력해서 </a:t>
            </a:r>
            <a:r>
              <a:rPr lang="ko-KR" altLang="en-US" dirty="0" err="1" smtClean="0"/>
              <a:t>재부팅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461639"/>
            <a:ext cx="6055258" cy="508883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538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ko-KR" altLang="en-US" dirty="0" err="1" smtClean="0"/>
              <a:t>재부팅</a:t>
            </a:r>
            <a:r>
              <a:rPr lang="ko-KR" altLang="en-US" dirty="0" smtClean="0"/>
              <a:t> 완료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0799"/>
            <a:ext cx="6328628" cy="53185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828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다시 로그인한 뒤 </a:t>
            </a:r>
            <a:endParaRPr lang="en-US" altLang="ko-KR" dirty="0" smtClean="0"/>
          </a:p>
          <a:p>
            <a:r>
              <a:rPr lang="en-US" altLang="ko-KR" dirty="0" err="1" smtClean="0"/>
              <a:t>ifconfig</a:t>
            </a:r>
            <a:r>
              <a:rPr lang="en-US" altLang="ko-KR" dirty="0" smtClean="0"/>
              <a:t> –a </a:t>
            </a:r>
            <a:r>
              <a:rPr lang="ko-KR" altLang="en-US" dirty="0" smtClean="0"/>
              <a:t>입력해서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05" y="1560697"/>
            <a:ext cx="6141584" cy="529730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2823472" y="4407675"/>
            <a:ext cx="1195386" cy="47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12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버추얼</a:t>
            </a:r>
            <a:r>
              <a:rPr lang="ko-KR" altLang="en-US" dirty="0" smtClean="0"/>
              <a:t> 박스에서 네트워크 </a:t>
            </a:r>
            <a:endParaRPr lang="en-US" altLang="ko-KR" dirty="0" smtClean="0"/>
          </a:p>
          <a:p>
            <a:r>
              <a:rPr lang="ko-KR" altLang="en-US" dirty="0" smtClean="0"/>
              <a:t>설정 누르기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94" y="1460097"/>
            <a:ext cx="6931664" cy="440974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107976" y="1897039"/>
            <a:ext cx="537250" cy="341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40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고급 누르기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" y="1439258"/>
            <a:ext cx="7087589" cy="498227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084394" y="3111690"/>
            <a:ext cx="736979" cy="259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97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포트 </a:t>
            </a:r>
            <a:r>
              <a:rPr lang="ko-KR" altLang="en-US" dirty="0" err="1" smtClean="0"/>
              <a:t>포워딩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207246"/>
            <a:ext cx="7087589" cy="498227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053385" y="4107976"/>
            <a:ext cx="2156346" cy="286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562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규칙 추가 클릭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249" y="1281255"/>
            <a:ext cx="6325483" cy="460121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369791" y="1637731"/>
            <a:ext cx="389941" cy="286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892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호스트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에 본인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입력하고</a:t>
            </a:r>
            <a:endParaRPr lang="en-US" altLang="ko-KR" dirty="0" smtClean="0"/>
          </a:p>
          <a:p>
            <a:r>
              <a:rPr lang="ko-KR" altLang="en-US" dirty="0" smtClean="0"/>
              <a:t>게스트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에 아까 확인한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r>
              <a:rPr lang="ko-KR" altLang="en-US" dirty="0" smtClean="0"/>
              <a:t>나머지는 똑같이 입력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55" y="1895404"/>
            <a:ext cx="6325483" cy="46012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538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크롬에 본인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입력해서 </a:t>
            </a:r>
            <a:r>
              <a:rPr lang="en-US" altLang="ko-KR" dirty="0" smtClean="0"/>
              <a:t>apache2</a:t>
            </a:r>
            <a:r>
              <a:rPr lang="ko-KR" altLang="en-US" dirty="0" smtClean="0"/>
              <a:t>가 잘 설치 되어 있는지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96" y="1457467"/>
            <a:ext cx="6533262" cy="459394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366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7645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크롬에 본인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입력하고 뒤에 </a:t>
            </a:r>
            <a:r>
              <a:rPr lang="en-US" altLang="ko-KR" dirty="0" smtClean="0"/>
              <a:t>:8080</a:t>
            </a:r>
            <a:r>
              <a:rPr lang="ko-KR" altLang="en-US" dirty="0" smtClean="0"/>
              <a:t>적어서 </a:t>
            </a:r>
            <a:r>
              <a:rPr lang="en-US" altLang="ko-KR" dirty="0" smtClean="0"/>
              <a:t>tomcat</a:t>
            </a:r>
            <a:r>
              <a:rPr lang="ko-KR" altLang="en-US" dirty="0" smtClean="0"/>
              <a:t>이 잘 설치 되어 있는지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390437"/>
            <a:ext cx="6953579" cy="48895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13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root</a:t>
            </a:r>
            <a:r>
              <a:rPr lang="ko-KR" altLang="en-US" dirty="0" smtClean="0"/>
              <a:t>계정으로 로그인 전환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48" b="27770"/>
          <a:stretch/>
        </p:blipFill>
        <p:spPr>
          <a:xfrm>
            <a:off x="1163782" y="1052657"/>
            <a:ext cx="6882938" cy="60628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10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클라이언트 설치</a:t>
            </a:r>
            <a:endParaRPr lang="en-US" altLang="ko-KR" dirty="0" smtClean="0"/>
          </a:p>
          <a:p>
            <a:r>
              <a:rPr lang="ko-KR" altLang="en-US" dirty="0" err="1" smtClean="0"/>
              <a:t>네이버에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putty download </a:t>
            </a:r>
            <a:r>
              <a:rPr lang="ko-KR" altLang="en-US" dirty="0" smtClean="0"/>
              <a:t>검색 후 맨 위에 클릭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91" y="1360638"/>
            <a:ext cx="7035536" cy="49471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102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here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98" y="1342766"/>
            <a:ext cx="6591036" cy="46345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12191" y="2784143"/>
            <a:ext cx="450376" cy="327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416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64</a:t>
            </a:r>
            <a:r>
              <a:rPr lang="ko-KR" altLang="en-US" dirty="0" smtClean="0"/>
              <a:t>비트 클릭해서 다운받기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202782"/>
            <a:ext cx="6870436" cy="483103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460310" y="4681182"/>
            <a:ext cx="2210938" cy="191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954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계속 다음 눌러서 </a:t>
            </a:r>
            <a:r>
              <a:rPr lang="en-US" altLang="ko-KR" dirty="0" smtClean="0"/>
              <a:t>putty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528031"/>
            <a:ext cx="4715533" cy="36866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607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윈도우 누르고 </a:t>
            </a:r>
            <a:r>
              <a:rPr lang="en-US" altLang="ko-KR" dirty="0" smtClean="0"/>
              <a:t>putty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8" y="1304290"/>
            <a:ext cx="7204717" cy="50567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752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putty </a:t>
            </a:r>
            <a:r>
              <a:rPr lang="ko-KR" altLang="en-US" dirty="0" smtClean="0"/>
              <a:t>들어가기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14" y="1281255"/>
            <a:ext cx="7237966" cy="487443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94078" y="2811439"/>
            <a:ext cx="1392071" cy="907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327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host name</a:t>
            </a:r>
            <a:r>
              <a:rPr lang="ko-KR" altLang="en-US" dirty="0" smtClean="0"/>
              <a:t>에 본인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22" y="1706955"/>
            <a:ext cx="4305901" cy="421063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25839" y="2688609"/>
            <a:ext cx="1201003" cy="286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458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 입력 후에 </a:t>
            </a:r>
            <a:r>
              <a:rPr lang="en-US" altLang="ko-KR" dirty="0" smtClean="0"/>
              <a:t>save </a:t>
            </a:r>
            <a:r>
              <a:rPr lang="ko-KR" altLang="en-US" dirty="0" smtClean="0"/>
              <a:t>파일을 만든다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02" y="1338466"/>
            <a:ext cx="4305901" cy="421063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486400" y="3807725"/>
            <a:ext cx="668740" cy="300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89361" y="3330054"/>
            <a:ext cx="575291" cy="259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588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저장한 이름 선택하고 오픈 누른다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590381"/>
            <a:ext cx="4305901" cy="421063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852382" y="3944203"/>
            <a:ext cx="450376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94078" y="5486400"/>
            <a:ext cx="859809" cy="314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828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PuTTY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실행한 뒤 </a:t>
            </a:r>
            <a:r>
              <a:rPr lang="en-US" altLang="ko-KR" dirty="0" smtClean="0"/>
              <a:t>ID kopo30 </a:t>
            </a:r>
            <a:r>
              <a:rPr lang="ko-KR" altLang="en-US" dirty="0" smtClean="0"/>
              <a:t>입력한다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48" y="1322199"/>
            <a:ext cx="6296904" cy="39820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10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</a:t>
            </a:r>
            <a:r>
              <a:rPr lang="en-US" altLang="ko-KR" dirty="0" err="1" smtClean="0"/>
              <a:t>dduser</a:t>
            </a:r>
            <a:r>
              <a:rPr lang="en-US" altLang="ko-KR" dirty="0" smtClean="0"/>
              <a:t> kopoctc1 </a:t>
            </a:r>
            <a:r>
              <a:rPr lang="ko-KR" altLang="en-US" dirty="0" smtClean="0"/>
              <a:t>입력하여 </a:t>
            </a:r>
            <a:r>
              <a:rPr lang="en-US" altLang="ko-KR" dirty="0" smtClean="0"/>
              <a:t>kopoctc1 </a:t>
            </a:r>
            <a:r>
              <a:rPr lang="ko-KR" altLang="en-US" dirty="0" smtClean="0"/>
              <a:t>유저 만들기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38" y="1146239"/>
            <a:ext cx="8497926" cy="49829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639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패스워드 </a:t>
            </a:r>
            <a:r>
              <a:rPr lang="en-US" altLang="ko-KR" dirty="0" smtClean="0"/>
              <a:t>kopo30 </a:t>
            </a:r>
            <a:r>
              <a:rPr lang="ko-KR" altLang="en-US" dirty="0" smtClean="0"/>
              <a:t>입력한다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81" y="1622449"/>
            <a:ext cx="6296904" cy="39820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79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PuTTY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완료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612215"/>
            <a:ext cx="6296904" cy="39820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29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엔터</a:t>
            </a:r>
            <a:r>
              <a:rPr lang="ko-KR" altLang="en-US" dirty="0" smtClean="0"/>
              <a:t> 눌러서 넘어가기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187673"/>
            <a:ext cx="5121340" cy="48635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18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 </a:t>
            </a:r>
            <a:r>
              <a:rPr lang="ko-KR" altLang="en-US" dirty="0" smtClean="0"/>
              <a:t>선택하고 넘어가기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237129"/>
            <a:ext cx="4954306" cy="47048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43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</a:t>
            </a:r>
            <a:r>
              <a:rPr lang="en-US" altLang="ko-KR" dirty="0" err="1" smtClean="0"/>
              <a:t>eluser</a:t>
            </a:r>
            <a:r>
              <a:rPr lang="en-US" altLang="ko-KR" dirty="0" smtClean="0"/>
              <a:t> kopoctc1</a:t>
            </a:r>
            <a:r>
              <a:rPr lang="ko-KR" altLang="en-US" dirty="0" smtClean="0"/>
              <a:t>을 입력해서 만들어진 </a:t>
            </a:r>
            <a:r>
              <a:rPr lang="en-US" altLang="ko-KR" dirty="0" smtClean="0"/>
              <a:t>kopoctc1 </a:t>
            </a:r>
            <a:r>
              <a:rPr lang="ko-KR" altLang="en-US" dirty="0" smtClean="0"/>
              <a:t>사용자 삭제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183341"/>
            <a:ext cx="5118889" cy="486117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18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r>
              <a:rPr lang="en-US" altLang="ko-KR" dirty="0" smtClean="0"/>
              <a:t>opoctc1 </a:t>
            </a:r>
            <a:r>
              <a:rPr lang="ko-KR" altLang="en-US" dirty="0" smtClean="0"/>
              <a:t>삭제완료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052657"/>
            <a:ext cx="5295820" cy="502919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313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80160" y="714103"/>
            <a:ext cx="6374674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삭제한 </a:t>
            </a:r>
            <a:r>
              <a:rPr lang="en-US" altLang="ko-KR" dirty="0" smtClean="0"/>
              <a:t>kopoctc1</a:t>
            </a:r>
            <a:r>
              <a:rPr lang="ko-KR" altLang="en-US" dirty="0" smtClean="0"/>
              <a:t>을 다시 생성한 후</a:t>
            </a:r>
            <a:endParaRPr lang="en-US" altLang="ko-KR" dirty="0" smtClean="0"/>
          </a:p>
          <a:p>
            <a:r>
              <a:rPr lang="en-US" altLang="ko-KR" dirty="0" err="1"/>
              <a:t>a</a:t>
            </a:r>
            <a:r>
              <a:rPr lang="en-US" altLang="ko-KR" dirty="0" err="1" smtClean="0"/>
              <a:t>ddgroup</a:t>
            </a:r>
            <a:r>
              <a:rPr lang="en-US" altLang="ko-KR" dirty="0" smtClean="0"/>
              <a:t> kopoctc1 root</a:t>
            </a:r>
            <a:r>
              <a:rPr lang="ko-KR" altLang="en-US" dirty="0" smtClean="0"/>
              <a:t>를 입력하여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그룹에 </a:t>
            </a:r>
            <a:r>
              <a:rPr lang="en-US" altLang="ko-KR" dirty="0" smtClean="0"/>
              <a:t>kopoctc1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348123"/>
            <a:ext cx="5211136" cy="494877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06631" y="226243"/>
            <a:ext cx="1621410" cy="3770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실습하기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8694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45435</TotalTime>
  <Words>357</Words>
  <Application>Microsoft Office PowerPoint</Application>
  <PresentationFormat>A4 용지(210x297mm)</PresentationFormat>
  <Paragraphs>101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굴림</vt:lpstr>
      <vt:lpstr>굴림체</vt:lpstr>
      <vt:lpstr>돋움</vt:lpstr>
      <vt:lpstr>맑은 고딕</vt:lpstr>
      <vt:lpstr>Calibri</vt:lpstr>
      <vt:lpstr>기본 디자인</vt:lpstr>
      <vt:lpstr>3_Default Design</vt:lpstr>
      <vt:lpstr>Office Theme</vt:lpstr>
      <vt:lpstr>리눅스 2강 실습과제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a</cp:lastModifiedBy>
  <cp:revision>2805</cp:revision>
  <cp:lastPrinted>2015-10-28T04:44:44Z</cp:lastPrinted>
  <dcterms:created xsi:type="dcterms:W3CDTF">2003-10-22T07:02:37Z</dcterms:created>
  <dcterms:modified xsi:type="dcterms:W3CDTF">2021-03-12T07:20:33Z</dcterms:modified>
</cp:coreProperties>
</file>