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38"/>
  </p:notesMasterIdLst>
  <p:sldIdLst>
    <p:sldId id="694" r:id="rId4"/>
    <p:sldId id="736" r:id="rId5"/>
    <p:sldId id="737" r:id="rId6"/>
    <p:sldId id="738" r:id="rId7"/>
    <p:sldId id="739" r:id="rId8"/>
    <p:sldId id="740" r:id="rId9"/>
    <p:sldId id="741" r:id="rId10"/>
    <p:sldId id="742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275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702" r:id="rId27"/>
    <p:sldId id="703" r:id="rId28"/>
    <p:sldId id="704" r:id="rId29"/>
    <p:sldId id="705" r:id="rId30"/>
    <p:sldId id="706" r:id="rId31"/>
    <p:sldId id="707" r:id="rId32"/>
    <p:sldId id="708" r:id="rId33"/>
    <p:sldId id="709" r:id="rId34"/>
    <p:sldId id="710" r:id="rId35"/>
    <p:sldId id="711" r:id="rId36"/>
    <p:sldId id="712" r:id="rId3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41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72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err="1" smtClean="0"/>
              <a:t>리눅스</a:t>
            </a:r>
            <a:r>
              <a:rPr lang="ko-KR" altLang="en-US" sz="2400" smtClean="0"/>
              <a:t> </a:t>
            </a:r>
            <a:r>
              <a:rPr lang="en-US" altLang="ko-KR" sz="2400" smtClean="0"/>
              <a:t>3</a:t>
            </a:r>
            <a:r>
              <a:rPr lang="ko-KR" altLang="en-US" sz="2400"/>
              <a:t>강</a:t>
            </a:r>
            <a:r>
              <a:rPr lang="ko-KR" altLang="en-US" sz="2400" smtClean="0"/>
              <a:t> </a:t>
            </a:r>
            <a:r>
              <a:rPr lang="ko-KR" altLang="en-US" sz="2400" dirty="0" smtClean="0"/>
              <a:t>실습과제</a:t>
            </a:r>
            <a:endParaRPr lang="ko-KR" altLang="en-US" sz="2400" dirty="0"/>
          </a:p>
        </p:txBody>
      </p:sp>
      <p:sp>
        <p:nvSpPr>
          <p:cNvPr id="4" name="Text Box 89">
            <a:extLst>
              <a:ext uri="{FF2B5EF4-FFF2-40B4-BE49-F238E27FC236}">
                <a16:creationId xmlns=""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Kopo30 </a:t>
            </a:r>
            <a:r>
              <a:rPr kumimoji="1" lang="ko-KR" altLang="en-US" dirty="0" smtClean="0">
                <a:solidFill>
                  <a:schemeClr val="tx1"/>
                </a:solidFill>
              </a:rPr>
              <a:t>이동현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7" y="0"/>
            <a:ext cx="480651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457" y="714103"/>
            <a:ext cx="4143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로 작업위치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d ..</a:t>
            </a:r>
            <a:r>
              <a:rPr lang="ko-KR" altLang="en-US" dirty="0" smtClean="0"/>
              <a:t>으로 작업위치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d ..</a:t>
            </a:r>
            <a:r>
              <a:rPr lang="ko-KR" altLang="en-US" dirty="0" smtClean="0"/>
              <a:t>으로 작업위치 </a:t>
            </a:r>
            <a:r>
              <a:rPr lang="en-US" altLang="ko-KR" dirty="0" smtClean="0"/>
              <a:t>root</a:t>
            </a:r>
          </a:p>
          <a:p>
            <a:r>
              <a:rPr lang="en-US" altLang="ko-KR" dirty="0"/>
              <a:t>l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내의 파일목록 확인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가서 </a:t>
            </a:r>
            <a:r>
              <a:rPr lang="en-US" altLang="ko-KR" dirty="0" smtClean="0"/>
              <a:t>ls</a:t>
            </a:r>
            <a:r>
              <a:rPr lang="ko-KR" altLang="en-US" dirty="0" smtClean="0"/>
              <a:t>로 파일목록 확인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d ./</a:t>
            </a:r>
            <a:r>
              <a:rPr lang="en-US" altLang="ko-KR" dirty="0" err="1" smtClean="0"/>
              <a:t>ssh</a:t>
            </a:r>
            <a:r>
              <a:rPr lang="ko-KR" altLang="en-US" dirty="0"/>
              <a:t> </a:t>
            </a:r>
            <a:r>
              <a:rPr lang="ko-KR" altLang="en-US" dirty="0" smtClean="0"/>
              <a:t>가서 </a:t>
            </a:r>
            <a:r>
              <a:rPr lang="en-US" altLang="ko-KR" dirty="0" smtClean="0"/>
              <a:t>ls</a:t>
            </a:r>
            <a:r>
              <a:rPr lang="ko-KR" altLang="en-US" dirty="0" smtClean="0"/>
              <a:t>로 파일목록 확인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67496" y="198846"/>
            <a:ext cx="1897017" cy="280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67497" y="470990"/>
            <a:ext cx="1897017" cy="1023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67495" y="764178"/>
            <a:ext cx="1897017" cy="280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67494" y="1045030"/>
            <a:ext cx="4451535" cy="2801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80346" y="1348123"/>
            <a:ext cx="4564957" cy="46924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67497" y="6040591"/>
            <a:ext cx="4749074" cy="7085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at </a:t>
            </a:r>
            <a:r>
              <a:rPr lang="en-US" altLang="ko-KR" dirty="0" err="1" smtClean="0"/>
              <a:t>sshd_config</a:t>
            </a:r>
            <a:r>
              <a:rPr lang="ko-KR" altLang="en-US" dirty="0" smtClean="0"/>
              <a:t>로 파일 내용 출력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0" b="70165"/>
          <a:stretch/>
        </p:blipFill>
        <p:spPr>
          <a:xfrm>
            <a:off x="1280160" y="1491849"/>
            <a:ext cx="3278393" cy="915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44" b="464"/>
          <a:stretch/>
        </p:blipFill>
        <p:spPr>
          <a:xfrm>
            <a:off x="4832276" y="1491849"/>
            <a:ext cx="4217594" cy="30532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9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at </a:t>
            </a:r>
            <a:r>
              <a:rPr lang="en-US" altLang="ko-KR" dirty="0" err="1" smtClean="0"/>
              <a:t>sshd_config</a:t>
            </a:r>
            <a:r>
              <a:rPr lang="ko-KR" altLang="en-US" dirty="0" smtClean="0"/>
              <a:t> </a:t>
            </a:r>
            <a:r>
              <a:rPr lang="en-US" altLang="ko-KR" dirty="0" smtClean="0"/>
              <a:t>| more</a:t>
            </a:r>
            <a:r>
              <a:rPr lang="ko-KR" altLang="en-US" dirty="0" smtClean="0"/>
              <a:t>로 화면단위로 출력</a:t>
            </a:r>
            <a:endParaRPr lang="en-US" altLang="ko-KR" dirty="0" smtClean="0"/>
          </a:p>
          <a:p>
            <a:r>
              <a:rPr lang="ko-KR" altLang="en-US" dirty="0" err="1" smtClean="0"/>
              <a:t>엔터누르면</a:t>
            </a:r>
            <a:r>
              <a:rPr lang="ko-KR" altLang="en-US" dirty="0" smtClean="0"/>
              <a:t> 아래로 내려감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0" b="74549"/>
          <a:stretch/>
        </p:blipFill>
        <p:spPr>
          <a:xfrm>
            <a:off x="1080547" y="1895261"/>
            <a:ext cx="3787288" cy="780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87" b="902"/>
          <a:stretch/>
        </p:blipFill>
        <p:spPr>
          <a:xfrm>
            <a:off x="3285865" y="2876897"/>
            <a:ext cx="5616088" cy="30398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9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at </a:t>
            </a:r>
            <a:r>
              <a:rPr lang="en-US" altLang="ko-KR" dirty="0" err="1" smtClean="0"/>
              <a:t>sshd_config</a:t>
            </a:r>
            <a:r>
              <a:rPr lang="en-US" altLang="ko-KR" dirty="0" smtClean="0"/>
              <a:t> | less</a:t>
            </a:r>
            <a:r>
              <a:rPr lang="ko-KR" altLang="en-US" dirty="0" smtClean="0"/>
              <a:t>로 한 장씩 파일 내용 출력</a:t>
            </a:r>
            <a:endParaRPr lang="en-US" altLang="ko-KR" dirty="0" smtClean="0"/>
          </a:p>
          <a:p>
            <a:r>
              <a:rPr lang="ko-KR" altLang="en-US" dirty="0" err="1" smtClean="0"/>
              <a:t>아무키나</a:t>
            </a:r>
            <a:r>
              <a:rPr lang="ko-KR" altLang="en-US" dirty="0" smtClean="0"/>
              <a:t> 누르면 넘어감</a:t>
            </a:r>
            <a:endParaRPr lang="en-US" altLang="ko-KR" dirty="0" smtClean="0"/>
          </a:p>
          <a:p>
            <a:r>
              <a:rPr lang="ko-KR" altLang="en-US" dirty="0" smtClean="0"/>
              <a:t>마지막에 </a:t>
            </a:r>
            <a:r>
              <a:rPr lang="en-US" altLang="ko-KR" dirty="0" smtClean="0"/>
              <a:t>q</a:t>
            </a:r>
            <a:r>
              <a:rPr lang="ko-KR" altLang="en-US" dirty="0" smtClean="0"/>
              <a:t>눌러서 나가기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7" b="70463"/>
          <a:stretch/>
        </p:blipFill>
        <p:spPr>
          <a:xfrm>
            <a:off x="583007" y="1643588"/>
            <a:ext cx="3760394" cy="9510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1" b="303"/>
          <a:stretch/>
        </p:blipFill>
        <p:spPr>
          <a:xfrm>
            <a:off x="3545691" y="2760345"/>
            <a:ext cx="4930288" cy="3210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8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 – 10 </a:t>
            </a:r>
            <a:r>
              <a:rPr lang="en-US" altLang="ko-KR" dirty="0" err="1" smtClean="0"/>
              <a:t>sshd_config</a:t>
            </a:r>
            <a:r>
              <a:rPr lang="ko-KR" altLang="en-US" dirty="0" smtClean="0"/>
              <a:t>로 파일 내용을 맨 앞부터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 보여줌</a:t>
            </a:r>
            <a:endParaRPr lang="en-US" altLang="ko-KR" dirty="0" smtClean="0"/>
          </a:p>
          <a:p>
            <a:r>
              <a:rPr lang="en-US" altLang="ko-KR" dirty="0"/>
              <a:t>h</a:t>
            </a:r>
            <a:r>
              <a:rPr lang="en-US" altLang="ko-KR" dirty="0" smtClean="0"/>
              <a:t>ead –n </a:t>
            </a:r>
            <a:r>
              <a:rPr lang="en-US" altLang="ko-KR" dirty="0" err="1" smtClean="0"/>
              <a:t>sshd_config</a:t>
            </a:r>
            <a:r>
              <a:rPr lang="ko-KR" altLang="en-US" dirty="0" smtClean="0"/>
              <a:t>로 파일 내용을 맨 앞부터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줄 보여줌</a:t>
            </a:r>
            <a:endParaRPr lang="en-US" altLang="ko-KR" dirty="0" smtClean="0"/>
          </a:p>
          <a:p>
            <a:r>
              <a:rPr lang="en-US" altLang="ko-KR" dirty="0"/>
              <a:t>h</a:t>
            </a:r>
            <a:r>
              <a:rPr lang="en-US" altLang="ko-KR" dirty="0" smtClean="0"/>
              <a:t>ead –n 10</a:t>
            </a:r>
            <a:r>
              <a:rPr lang="ko-KR" altLang="en-US" dirty="0"/>
              <a:t> </a:t>
            </a:r>
            <a:r>
              <a:rPr lang="en-US" altLang="ko-KR" dirty="0" err="1" smtClean="0"/>
              <a:t>sshd_config</a:t>
            </a:r>
            <a:r>
              <a:rPr lang="ko-KR" altLang="en-US" dirty="0" smtClean="0"/>
              <a:t>도 가능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4" b="31207"/>
          <a:stretch/>
        </p:blipFill>
        <p:spPr>
          <a:xfrm>
            <a:off x="1080546" y="1819051"/>
            <a:ext cx="8070613" cy="31160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tail – 10 </a:t>
            </a:r>
            <a:r>
              <a:rPr lang="en-US" altLang="ko-KR" dirty="0" err="1" smtClean="0"/>
              <a:t>sshd_config</a:t>
            </a:r>
            <a:r>
              <a:rPr lang="ko-KR" altLang="en-US" dirty="0" smtClean="0"/>
              <a:t>로 파일 내용을 맨 뒤부터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 보여줌</a:t>
            </a:r>
            <a:endParaRPr lang="en-US" altLang="ko-KR" dirty="0" smtClean="0"/>
          </a:p>
          <a:p>
            <a:r>
              <a:rPr lang="en-US" altLang="ko-KR" dirty="0" smtClean="0"/>
              <a:t>tail –n </a:t>
            </a:r>
            <a:r>
              <a:rPr lang="en-US" altLang="ko-KR" dirty="0" err="1" smtClean="0"/>
              <a:t>sshd_config</a:t>
            </a:r>
            <a:r>
              <a:rPr lang="ko-KR" altLang="en-US" dirty="0" smtClean="0"/>
              <a:t>로 파일 내용을 맨 뒤부터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줄 보여줌</a:t>
            </a:r>
            <a:endParaRPr lang="en-US" altLang="ko-KR" dirty="0" smtClean="0"/>
          </a:p>
          <a:p>
            <a:r>
              <a:rPr lang="en-US" altLang="ko-KR" dirty="0" smtClean="0"/>
              <a:t>tail –n 10</a:t>
            </a:r>
            <a:r>
              <a:rPr lang="ko-KR" altLang="en-US" dirty="0"/>
              <a:t> </a:t>
            </a:r>
            <a:r>
              <a:rPr lang="en-US" altLang="ko-KR" dirty="0" err="1" smtClean="0"/>
              <a:t>sshd_config</a:t>
            </a:r>
            <a:r>
              <a:rPr lang="ko-KR" altLang="en-US" dirty="0" smtClean="0"/>
              <a:t>도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64" b="27031"/>
          <a:stretch/>
        </p:blipFill>
        <p:spPr>
          <a:xfrm>
            <a:off x="1280160" y="2034203"/>
            <a:ext cx="6305025" cy="35463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5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a.txt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8563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b.txt </a:t>
            </a:r>
            <a:r>
              <a:rPr lang="ko-KR" altLang="en-US" dirty="0" smtClean="0"/>
              <a:t>파일로 바꾸기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4283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09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4283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09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b.txt </a:t>
            </a:r>
            <a:r>
              <a:rPr lang="ko-KR" altLang="en-US" dirty="0" smtClean="0"/>
              <a:t>파일 옮기기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30" y="164123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2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위치한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알려면</a:t>
            </a:r>
            <a:endParaRPr lang="en-US" altLang="ko-KR" dirty="0" smtClean="0"/>
          </a:p>
          <a:p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4"/>
          <a:stretch/>
        </p:blipFill>
        <p:spPr>
          <a:xfrm>
            <a:off x="1159136" y="1756445"/>
            <a:ext cx="8241659" cy="23180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37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바꾸기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45" y="182411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5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bbb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b.txt</a:t>
            </a:r>
            <a:r>
              <a:rPr lang="ko-KR" altLang="en-US" dirty="0" smtClean="0"/>
              <a:t>파일을 상위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a.txt</a:t>
            </a:r>
            <a:r>
              <a:rPr lang="ko-KR" altLang="en-US" dirty="0" smtClean="0"/>
              <a:t>파일로 복사하기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74283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2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bbb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b.txt</a:t>
            </a:r>
            <a:r>
              <a:rPr lang="ko-KR" altLang="en-US" dirty="0" smtClean="0"/>
              <a:t>파일을 상위폴더로 복사하기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20801"/>
            <a:ext cx="7084949" cy="37943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539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bb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ddd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복사하기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45" y="165139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70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a.txt </a:t>
            </a:r>
            <a:r>
              <a:rPr lang="ko-KR" altLang="en-US" dirty="0" smtClean="0"/>
              <a:t>파일 삭제하기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30" y="149899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865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b.txt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물어보게하고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눌러서 삭제하기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74283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2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rm</a:t>
            </a:r>
            <a:r>
              <a:rPr lang="en-US" altLang="ko-KR" dirty="0" smtClean="0"/>
              <a:t> –r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삭제하기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74283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7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</a:t>
            </a:r>
            <a:r>
              <a:rPr lang="en-US" altLang="ko-KR" dirty="0" err="1" smtClean="0"/>
              <a:t>mdir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ddd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지우는 것은 불가능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rmdir</a:t>
            </a:r>
            <a:r>
              <a:rPr lang="ko-KR" altLang="en-US" dirty="0" smtClean="0"/>
              <a:t>폴더 내에 파일이 있어서 </a:t>
            </a:r>
            <a:r>
              <a:rPr lang="ko-KR" altLang="en-US" dirty="0" err="1" smtClean="0"/>
              <a:t>못지움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–I </a:t>
            </a:r>
            <a:r>
              <a:rPr lang="en-US" altLang="ko-KR" dirty="0" err="1" smtClean="0"/>
              <a:t>ddd</a:t>
            </a:r>
            <a:r>
              <a:rPr lang="en-US" altLang="ko-KR" dirty="0" smtClean="0"/>
              <a:t>/b.txt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ddd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b.txt</a:t>
            </a:r>
            <a:r>
              <a:rPr lang="ko-KR" altLang="en-US" dirty="0" smtClean="0"/>
              <a:t>파일을 삭제하고</a:t>
            </a:r>
            <a:endParaRPr lang="en-US" altLang="ko-KR" dirty="0" smtClean="0"/>
          </a:p>
          <a:p>
            <a:r>
              <a:rPr lang="ko-KR" altLang="en-US" dirty="0" smtClean="0"/>
              <a:t>다시 </a:t>
            </a:r>
            <a:r>
              <a:rPr lang="en-US" altLang="ko-KR" dirty="0" err="1" smtClean="0"/>
              <a:t>rmdir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ddd</a:t>
            </a:r>
            <a:r>
              <a:rPr lang="ko-KR" altLang="en-US" dirty="0" smtClean="0"/>
              <a:t>를 삭제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08" y="2240679"/>
            <a:ext cx="6296904" cy="3372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17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!l</a:t>
            </a:r>
            <a:r>
              <a:rPr lang="ko-KR" altLang="en-US" dirty="0" smtClean="0"/>
              <a:t>로 이전에 사용한 명령어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437997"/>
            <a:ext cx="6296904" cy="39820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74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아래 화살표로 이전 명령어 확인 후 사용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437997"/>
            <a:ext cx="6296904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92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kopo30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파일목록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82" b="22765"/>
          <a:stretch/>
        </p:blipFill>
        <p:spPr>
          <a:xfrm>
            <a:off x="1280369" y="2057399"/>
            <a:ext cx="7233073" cy="9950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23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bash_history</a:t>
            </a:r>
            <a:r>
              <a:rPr lang="ko-KR" altLang="en-US" dirty="0" smtClean="0"/>
              <a:t>로 이전에 입력한 명령어들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437997"/>
            <a:ext cx="6296904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896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 myfile1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파일만들기</a:t>
            </a:r>
            <a:endParaRPr lang="en-US" altLang="ko-KR" dirty="0" smtClean="0"/>
          </a:p>
          <a:p>
            <a:r>
              <a:rPr lang="en-US" altLang="ko-KR" dirty="0"/>
              <a:t>i</a:t>
            </a:r>
            <a:r>
              <a:rPr lang="ko-KR" altLang="en-US" dirty="0" smtClean="0"/>
              <a:t>누르면 입력모드 다 입력하고</a:t>
            </a:r>
            <a:endParaRPr lang="en-US" altLang="ko-KR" dirty="0" smtClean="0"/>
          </a:p>
          <a:p>
            <a:r>
              <a:rPr lang="en-US" altLang="ko-KR" dirty="0" smtClean="0"/>
              <a:t>:w</a:t>
            </a:r>
            <a:r>
              <a:rPr lang="ko-KR" altLang="en-US" dirty="0" smtClean="0"/>
              <a:t>는 저장</a:t>
            </a:r>
            <a:endParaRPr lang="en-US" altLang="ko-KR" dirty="0" smtClean="0"/>
          </a:p>
          <a:p>
            <a:r>
              <a:rPr lang="en-US" altLang="ko-KR" dirty="0" smtClean="0"/>
              <a:t>:q</a:t>
            </a:r>
            <a:r>
              <a:rPr lang="ko-KR" altLang="en-US" dirty="0" smtClean="0"/>
              <a:t>는 나가기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ko-KR" altLang="en-US" dirty="0" smtClean="0"/>
              <a:t>는 저장 후 나가기</a:t>
            </a:r>
            <a:endParaRPr lang="en-US" altLang="ko-KR" dirty="0" smtClean="0"/>
          </a:p>
          <a:p>
            <a:r>
              <a:rPr lang="en-US" altLang="ko-KR" dirty="0" smtClean="0"/>
              <a:t>:q!</a:t>
            </a:r>
            <a:r>
              <a:rPr lang="ko-KR" altLang="en-US" dirty="0" smtClean="0"/>
              <a:t>는 저장 안하고 나가기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88" y="2636941"/>
            <a:ext cx="6296904" cy="30674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589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만들어진 파일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895261"/>
            <a:ext cx="6296904" cy="30674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3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</a:t>
            </a:r>
            <a:r>
              <a:rPr lang="en-US" altLang="ko-KR" dirty="0" err="1" smtClean="0"/>
              <a:t>c</a:t>
            </a:r>
            <a:r>
              <a:rPr lang="en-US" altLang="ko-KR" dirty="0" smtClean="0"/>
              <a:t> myfile1</a:t>
            </a:r>
            <a:r>
              <a:rPr lang="ko-KR" altLang="en-US" dirty="0" smtClean="0"/>
              <a:t>으로 글자수 세기</a:t>
            </a:r>
            <a:endParaRPr lang="en-US" altLang="ko-KR" dirty="0" smtClean="0"/>
          </a:p>
          <a:p>
            <a:r>
              <a:rPr lang="ko-KR" altLang="en-US" dirty="0" smtClean="0"/>
              <a:t>출력되는 순서는 파일의 줄 수</a:t>
            </a:r>
            <a:r>
              <a:rPr lang="en-US" altLang="ko-KR" dirty="0" smtClean="0"/>
              <a:t>[newline], </a:t>
            </a:r>
            <a:r>
              <a:rPr lang="ko-KR" altLang="en-US" dirty="0" smtClean="0"/>
              <a:t>단어 수</a:t>
            </a:r>
            <a:r>
              <a:rPr lang="en-US" altLang="ko-KR" dirty="0" smtClean="0"/>
              <a:t>[word], </a:t>
            </a:r>
            <a:r>
              <a:rPr lang="ko-KR" altLang="en-US" dirty="0" smtClean="0"/>
              <a:t>글자 수</a:t>
            </a:r>
            <a:r>
              <a:rPr lang="en-US" altLang="ko-KR" dirty="0" smtClean="0"/>
              <a:t>[byte]</a:t>
            </a:r>
            <a:r>
              <a:rPr lang="ko-KR" altLang="en-US" dirty="0" smtClean="0"/>
              <a:t>로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895261"/>
            <a:ext cx="6296904" cy="30674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8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smtClean="0"/>
              <a:t>at</a:t>
            </a:r>
            <a:r>
              <a:rPr lang="ko-KR" altLang="en-US" dirty="0" smtClean="0"/>
              <a:t>으로 파일 내용확인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895261"/>
            <a:ext cx="6296904" cy="30674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93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d ~/.. </a:t>
            </a:r>
            <a:r>
              <a:rPr lang="ko-KR" altLang="en-US" dirty="0" smtClean="0"/>
              <a:t>을 입력해서 맨 처음 설정된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바로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err="1"/>
              <a:t>p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입력해서 현재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80882"/>
            <a:ext cx="6606540" cy="36717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1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입력하여 </a:t>
            </a:r>
            <a:r>
              <a:rPr lang="en-US" altLang="ko-KR" dirty="0" smtClean="0"/>
              <a:t>home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파일목록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36"/>
          <a:stretch/>
        </p:blipFill>
        <p:spPr>
          <a:xfrm>
            <a:off x="1280160" y="2138081"/>
            <a:ext cx="7301240" cy="7533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d ~ </a:t>
            </a:r>
            <a:r>
              <a:rPr lang="ko-KR" altLang="en-US" dirty="0"/>
              <a:t>을 입력해서 맨 처음 설정된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err="1"/>
              <a:t>p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입력해서 현재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확인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40" y="1845664"/>
            <a:ext cx="6092300" cy="33859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1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d ~/../.. </a:t>
            </a:r>
            <a:r>
              <a:rPr lang="ko-KR" altLang="en-US" dirty="0" smtClean="0"/>
              <a:t>을 입력해서 </a:t>
            </a:r>
            <a:r>
              <a:rPr lang="ko-KR" altLang="en-US" dirty="0" err="1" smtClean="0"/>
              <a:t>맨처음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err="1"/>
              <a:t>p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입력해서 </a:t>
            </a:r>
            <a:r>
              <a:rPr lang="en-US" altLang="ko-KR" dirty="0" smtClean="0"/>
              <a:t>/(root)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46411"/>
            <a:ext cx="6824295" cy="37928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9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s </a:t>
            </a:r>
            <a:r>
              <a:rPr lang="ko-KR" altLang="en-US" dirty="0" smtClean="0"/>
              <a:t>를 입력하여 현재 위치한 </a:t>
            </a:r>
            <a:r>
              <a:rPr lang="en-US" altLang="ko-KR" dirty="0" smtClean="0"/>
              <a:t>/(root)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파일목록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69594"/>
            <a:ext cx="7301240" cy="40578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13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d ./..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./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생략이 가능하다</a:t>
            </a:r>
            <a:endParaRPr lang="en-US" altLang="ko-KR" dirty="0" smtClean="0"/>
          </a:p>
          <a:p>
            <a:r>
              <a:rPr lang="ko-KR" altLang="en-US" dirty="0" smtClean="0"/>
              <a:t>왼쪽에서는 </a:t>
            </a:r>
            <a:r>
              <a:rPr lang="en-US" altLang="ko-KR" dirty="0" smtClean="0"/>
              <a:t>cd ./..</a:t>
            </a:r>
            <a:r>
              <a:rPr lang="ko-KR" altLang="en-US" dirty="0" smtClean="0"/>
              <a:t>을 입력하고</a:t>
            </a:r>
            <a:endParaRPr lang="en-US" altLang="ko-KR" dirty="0" smtClean="0"/>
          </a:p>
          <a:p>
            <a:r>
              <a:rPr lang="ko-KR" altLang="en-US" dirty="0" smtClean="0"/>
              <a:t>오른쪽에서는 </a:t>
            </a:r>
            <a:r>
              <a:rPr lang="en-US" altLang="ko-KR" dirty="0" smtClean="0"/>
              <a:t>cd ..</a:t>
            </a:r>
            <a:r>
              <a:rPr lang="ko-KR" altLang="en-US" dirty="0" smtClean="0"/>
              <a:t>만 입력했는데 같은 결과가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9" b="38964"/>
          <a:stretch/>
        </p:blipFill>
        <p:spPr>
          <a:xfrm>
            <a:off x="1280161" y="2639042"/>
            <a:ext cx="3466652" cy="20366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86" b="33868"/>
          <a:stretch/>
        </p:blipFill>
        <p:spPr>
          <a:xfrm>
            <a:off x="4951207" y="2639042"/>
            <a:ext cx="3466653" cy="20366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45647</TotalTime>
  <Words>451</Words>
  <Application>Microsoft Office PowerPoint</Application>
  <PresentationFormat>A4 용지(210x297mm)</PresentationFormat>
  <Paragraphs>94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3강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a</cp:lastModifiedBy>
  <cp:revision>2809</cp:revision>
  <cp:lastPrinted>2015-10-28T04:44:44Z</cp:lastPrinted>
  <dcterms:created xsi:type="dcterms:W3CDTF">2003-10-22T07:02:37Z</dcterms:created>
  <dcterms:modified xsi:type="dcterms:W3CDTF">2021-03-12T07:17:23Z</dcterms:modified>
</cp:coreProperties>
</file>