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50"/>
  </p:notesMasterIdLst>
  <p:sldIdLst>
    <p:sldId id="694" r:id="rId4"/>
    <p:sldId id="713" r:id="rId5"/>
    <p:sldId id="715" r:id="rId6"/>
    <p:sldId id="716" r:id="rId7"/>
    <p:sldId id="717" r:id="rId8"/>
    <p:sldId id="718" r:id="rId9"/>
    <p:sldId id="719" r:id="rId10"/>
    <p:sldId id="720" r:id="rId11"/>
    <p:sldId id="724" r:id="rId12"/>
    <p:sldId id="721" r:id="rId13"/>
    <p:sldId id="722" r:id="rId14"/>
    <p:sldId id="723" r:id="rId15"/>
    <p:sldId id="714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25" r:id="rId24"/>
    <p:sldId id="757" r:id="rId25"/>
    <p:sldId id="758" r:id="rId26"/>
    <p:sldId id="759" r:id="rId27"/>
    <p:sldId id="726" r:id="rId28"/>
    <p:sldId id="727" r:id="rId29"/>
    <p:sldId id="728" r:id="rId30"/>
    <p:sldId id="729" r:id="rId31"/>
    <p:sldId id="730" r:id="rId32"/>
    <p:sldId id="772" r:id="rId33"/>
    <p:sldId id="731" r:id="rId34"/>
    <p:sldId id="732" r:id="rId35"/>
    <p:sldId id="733" r:id="rId36"/>
    <p:sldId id="734" r:id="rId37"/>
    <p:sldId id="735" r:id="rId38"/>
    <p:sldId id="760" r:id="rId39"/>
    <p:sldId id="761" r:id="rId40"/>
    <p:sldId id="762" r:id="rId41"/>
    <p:sldId id="763" r:id="rId42"/>
    <p:sldId id="764" r:id="rId43"/>
    <p:sldId id="765" r:id="rId44"/>
    <p:sldId id="766" r:id="rId45"/>
    <p:sldId id="767" r:id="rId46"/>
    <p:sldId id="769" r:id="rId47"/>
    <p:sldId id="770" r:id="rId48"/>
    <p:sldId id="771" r:id="rId4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00FF"/>
    <a:srgbClr val="FFFF99"/>
    <a:srgbClr val="FFFF66"/>
    <a:srgbClr val="FF0000"/>
    <a:srgbClr val="4C6C46"/>
    <a:srgbClr val="003300"/>
    <a:srgbClr val="679220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67" d="100"/>
          <a:sy n="67" d="100"/>
        </p:scale>
        <p:origin x="84" y="109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5/10/relationships/revisionInfo" Target="revisionInfo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err="1"/>
              <a:t>리눅스</a:t>
            </a:r>
            <a:r>
              <a:rPr lang="ko-KR" altLang="en-US" sz="2400"/>
              <a:t> </a:t>
            </a:r>
            <a:r>
              <a:rPr lang="en-US" altLang="ko-KR" sz="2400"/>
              <a:t>4</a:t>
            </a:r>
            <a:r>
              <a:rPr lang="ko-KR" altLang="en-US" sz="2400"/>
              <a:t>강 </a:t>
            </a:r>
            <a:r>
              <a:rPr lang="ko-KR" altLang="en-US" sz="2400" dirty="0"/>
              <a:t>실습과제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666636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grep –l hello abc.txt</a:t>
            </a:r>
          </a:p>
          <a:p>
            <a:r>
              <a:rPr lang="en-US" altLang="ko-KR" dirty="0"/>
              <a:t>L: </a:t>
            </a:r>
            <a:r>
              <a:rPr lang="ko-KR" altLang="en-US" dirty="0"/>
              <a:t>해당되는 파일명을 출력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/>
              <a:t>을 입력하여 </a:t>
            </a:r>
            <a:r>
              <a:rPr lang="en-US" altLang="ko-KR" dirty="0"/>
              <a:t>abc.txt </a:t>
            </a:r>
            <a:r>
              <a:rPr lang="ko-KR" altLang="en-US" dirty="0"/>
              <a:t>파일 내용에 </a:t>
            </a:r>
            <a:r>
              <a:rPr lang="en-US" altLang="ko-KR" dirty="0"/>
              <a:t>hello</a:t>
            </a:r>
            <a:r>
              <a:rPr lang="ko-KR" altLang="en-US" dirty="0"/>
              <a:t>가 들어가는지를 출력하였다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58" y="3422110"/>
            <a:ext cx="7729707" cy="3139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33204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grep –l hello *</a:t>
            </a:r>
          </a:p>
          <a:p>
            <a:r>
              <a:rPr lang="en-US" altLang="ko-KR" dirty="0"/>
              <a:t>L: </a:t>
            </a:r>
            <a:r>
              <a:rPr lang="ko-KR" altLang="en-US" dirty="0"/>
              <a:t>해당되는 파일명을 출력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/>
              <a:t>을 입력하여 전체 파일 중</a:t>
            </a:r>
            <a:r>
              <a:rPr lang="en-US" altLang="ko-KR" dirty="0"/>
              <a:t>,</a:t>
            </a:r>
            <a:r>
              <a:rPr lang="ko-KR" altLang="en-US" dirty="0"/>
              <a:t> 파일 내용에 </a:t>
            </a:r>
            <a:r>
              <a:rPr lang="en-US" altLang="ko-KR" dirty="0"/>
              <a:t>hello</a:t>
            </a:r>
            <a:r>
              <a:rPr lang="ko-KR" altLang="en-US" dirty="0"/>
              <a:t>가 들어가는 파일명을 출력하였다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236901"/>
            <a:ext cx="6950455" cy="28232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58445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 aa</a:t>
            </a:r>
            <a:r>
              <a:rPr lang="ko-KR" altLang="en-US" dirty="0"/>
              <a:t>는 없어서 파일을 찾을 수 없다고 뜨고 </a:t>
            </a:r>
            <a:endParaRPr lang="en-US" altLang="ko-KR" dirty="0"/>
          </a:p>
          <a:p>
            <a:r>
              <a:rPr lang="ko-KR" altLang="en-US" dirty="0"/>
              <a:t>그 뒤에 </a:t>
            </a:r>
            <a:r>
              <a:rPr lang="en-US" altLang="ko-KR" dirty="0"/>
              <a:t>cat &gt; aa</a:t>
            </a:r>
            <a:r>
              <a:rPr lang="ko-KR" altLang="en-US" dirty="0"/>
              <a:t>라는 명령어로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en-US" altLang="ko-KR" dirty="0" err="1"/>
              <a:t>bbb</a:t>
            </a:r>
            <a:r>
              <a:rPr lang="ko-KR" altLang="en-US" dirty="0"/>
              <a:t>라는 내용을 새로 생성한 </a:t>
            </a:r>
            <a:r>
              <a:rPr lang="en-US" altLang="ko-KR" dirty="0"/>
              <a:t>cat</a:t>
            </a:r>
            <a:r>
              <a:rPr lang="ko-KR" altLang="en-US" dirty="0"/>
              <a:t>에 기록</a:t>
            </a:r>
            <a:endParaRPr lang="en-US" altLang="ko-KR" dirty="0"/>
          </a:p>
          <a:p>
            <a:r>
              <a:rPr lang="en-US" altLang="ko-KR" dirty="0"/>
              <a:t>cat</a:t>
            </a:r>
            <a:r>
              <a:rPr lang="ko-KR" altLang="en-US" dirty="0"/>
              <a:t> </a:t>
            </a:r>
            <a:r>
              <a:rPr lang="en-US" altLang="ko-KR" dirty="0"/>
              <a:t>&gt; aa</a:t>
            </a:r>
            <a:r>
              <a:rPr lang="ko-KR" altLang="en-US" dirty="0"/>
              <a:t>는 </a:t>
            </a:r>
            <a:r>
              <a:rPr lang="en-US" altLang="ko-KR" dirty="0"/>
              <a:t>cat </a:t>
            </a:r>
            <a:r>
              <a:rPr lang="ko-KR" altLang="en-US" dirty="0"/>
              <a:t>명령의 결과를 지정된 파일을 새로 생성하여 기록한다</a:t>
            </a:r>
            <a:r>
              <a:rPr lang="en-US" altLang="ko-KR" dirty="0"/>
              <a:t>.</a:t>
            </a:r>
            <a:r>
              <a:rPr lang="ko-KR" altLang="en-US" dirty="0"/>
              <a:t> 그래서 새로운 파일이 열리게 되고 입력할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;</a:t>
            </a:r>
            <a:r>
              <a:rPr lang="ko-KR" altLang="en-US" dirty="0"/>
              <a:t>는 </a:t>
            </a:r>
            <a:r>
              <a:rPr lang="ko-KR" altLang="en-US" dirty="0" err="1"/>
              <a:t>엔터를</a:t>
            </a:r>
            <a:r>
              <a:rPr lang="ko-KR" altLang="en-US" dirty="0"/>
              <a:t> 치지 않고 이어서 명령을 입력할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610829"/>
            <a:ext cx="6373234" cy="25887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03480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7119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 aa</a:t>
            </a:r>
            <a:r>
              <a:rPr lang="ko-KR" altLang="en-US" dirty="0"/>
              <a:t>라는 파일에 </a:t>
            </a:r>
            <a:r>
              <a:rPr lang="en-US" altLang="ko-KR" dirty="0"/>
              <a:t>cat &gt;&gt; aa</a:t>
            </a:r>
            <a:r>
              <a:rPr lang="ko-KR" altLang="en-US" dirty="0"/>
              <a:t>를 통해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en-US" altLang="ko-KR" dirty="0" err="1"/>
              <a:t>bbb</a:t>
            </a:r>
            <a:r>
              <a:rPr lang="en-US" altLang="ko-KR" dirty="0"/>
              <a:t> </a:t>
            </a:r>
            <a:r>
              <a:rPr lang="ko-KR" altLang="en-US" dirty="0"/>
              <a:t>뒤에 이어서 </a:t>
            </a:r>
            <a:r>
              <a:rPr lang="en-US" altLang="ko-KR" dirty="0"/>
              <a:t>ccc </a:t>
            </a:r>
            <a:r>
              <a:rPr lang="en-US" altLang="ko-KR" dirty="0" err="1"/>
              <a:t>ddd</a:t>
            </a:r>
            <a:r>
              <a:rPr lang="en-US" altLang="ko-KR" dirty="0"/>
              <a:t> </a:t>
            </a:r>
            <a:r>
              <a:rPr lang="en-US" altLang="ko-KR" dirty="0" err="1"/>
              <a:t>eee</a:t>
            </a:r>
            <a:r>
              <a:rPr lang="ko-KR" altLang="en-US" dirty="0"/>
              <a:t>라는 내용을 작성함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cat &gt;&gt; aa</a:t>
            </a:r>
            <a:r>
              <a:rPr lang="ko-KR" altLang="en-US" dirty="0"/>
              <a:t>은 </a:t>
            </a:r>
            <a:r>
              <a:rPr lang="en-US" altLang="ko-KR" dirty="0"/>
              <a:t>cat </a:t>
            </a:r>
            <a:r>
              <a:rPr lang="ko-KR" altLang="en-US" dirty="0"/>
              <a:t>명령의 결과를 지정된 파일 </a:t>
            </a:r>
            <a:r>
              <a:rPr lang="en-US" altLang="ko-KR" dirty="0"/>
              <a:t>aa</a:t>
            </a:r>
            <a:r>
              <a:rPr lang="ko-KR" altLang="en-US" dirty="0"/>
              <a:t>의 뒤로 계속 붙여서 기록한다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기존에 있던 </a:t>
            </a:r>
            <a:r>
              <a:rPr lang="en-US" altLang="ko-KR" dirty="0"/>
              <a:t>aa</a:t>
            </a:r>
            <a:r>
              <a:rPr lang="ko-KR" altLang="en-US" dirty="0"/>
              <a:t>파일 내부에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en-US" altLang="ko-KR" dirty="0" err="1"/>
              <a:t>bbb</a:t>
            </a:r>
            <a:r>
              <a:rPr lang="ko-KR" altLang="en-US" dirty="0"/>
              <a:t>입력한 것 뒤에</a:t>
            </a:r>
            <a:endParaRPr lang="en-US" altLang="ko-KR" dirty="0"/>
          </a:p>
          <a:p>
            <a:r>
              <a:rPr lang="en-US" altLang="ko-KR" dirty="0"/>
              <a:t>ccc </a:t>
            </a:r>
            <a:r>
              <a:rPr lang="en-US" altLang="ko-KR" dirty="0" err="1"/>
              <a:t>ddd</a:t>
            </a:r>
            <a:r>
              <a:rPr lang="en-US" altLang="ko-KR" dirty="0"/>
              <a:t> </a:t>
            </a:r>
            <a:r>
              <a:rPr lang="en-US" altLang="ko-KR" dirty="0" err="1"/>
              <a:t>eee</a:t>
            </a:r>
            <a:r>
              <a:rPr lang="en-US" altLang="ko-KR" dirty="0"/>
              <a:t> </a:t>
            </a:r>
            <a:r>
              <a:rPr lang="ko-KR" altLang="en-US" dirty="0"/>
              <a:t>입력하였다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54" y="3686847"/>
            <a:ext cx="6863872" cy="27880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29949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abc.txt </a:t>
            </a:r>
            <a:r>
              <a:rPr lang="ko-KR" altLang="en-US" dirty="0"/>
              <a:t>파일과 </a:t>
            </a:r>
            <a:r>
              <a:rPr lang="en-US" altLang="ko-KR" dirty="0"/>
              <a:t>abc_com.txt </a:t>
            </a:r>
            <a:r>
              <a:rPr lang="ko-KR" altLang="en-US" dirty="0"/>
              <a:t>파일 만들기</a:t>
            </a:r>
            <a:endParaRPr lang="en-US" altLang="ko-KR" dirty="0"/>
          </a:p>
          <a:p>
            <a:r>
              <a:rPr lang="en-US" altLang="ko-KR" dirty="0"/>
              <a:t>vi abc.txt</a:t>
            </a:r>
            <a:r>
              <a:rPr lang="ko-KR" altLang="en-US" dirty="0"/>
              <a:t>로 새로운 파일을 만들고</a:t>
            </a:r>
            <a:endParaRPr lang="en-US" altLang="ko-KR" dirty="0"/>
          </a:p>
          <a:p>
            <a:r>
              <a:rPr lang="en-US" altLang="ko-KR" dirty="0" err="1"/>
              <a:t>cp</a:t>
            </a:r>
            <a:r>
              <a:rPr lang="en-US" altLang="ko-KR" dirty="0"/>
              <a:t> abc.txt</a:t>
            </a:r>
            <a:r>
              <a:rPr lang="ko-KR" altLang="en-US" dirty="0"/>
              <a:t> </a:t>
            </a:r>
            <a:r>
              <a:rPr lang="en-US" altLang="ko-KR" dirty="0"/>
              <a:t>abc_com.txt</a:t>
            </a:r>
            <a:r>
              <a:rPr lang="ko-KR" altLang="en-US" dirty="0"/>
              <a:t>로 똑같은 파일을 이름만 다르게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ls</a:t>
            </a:r>
            <a:r>
              <a:rPr lang="ko-KR" altLang="en-US" dirty="0"/>
              <a:t>로 복사한 파일을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650470"/>
            <a:ext cx="7601765" cy="2852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07370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abc.txt</a:t>
            </a:r>
            <a:r>
              <a:rPr lang="ko-KR" altLang="en-US" dirty="0"/>
              <a:t>와 </a:t>
            </a:r>
            <a:r>
              <a:rPr lang="en-US" altLang="ko-KR" dirty="0"/>
              <a:t>abc_com.txt</a:t>
            </a:r>
            <a:r>
              <a:rPr lang="ko-KR" altLang="en-US" dirty="0"/>
              <a:t>를 비교하기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07"/>
          <a:stretch/>
        </p:blipFill>
        <p:spPr>
          <a:xfrm>
            <a:off x="5277126" y="2269200"/>
            <a:ext cx="3338732" cy="3380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96"/>
          <a:stretch/>
        </p:blipFill>
        <p:spPr>
          <a:xfrm>
            <a:off x="846569" y="2269199"/>
            <a:ext cx="3095678" cy="33800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4276" y="1725105"/>
            <a:ext cx="1555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abc.txt </a:t>
            </a:r>
            <a:r>
              <a:rPr lang="ko-KR" altLang="en-US" dirty="0"/>
              <a:t>내용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1069" y="1725105"/>
            <a:ext cx="226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abc_com.txt </a:t>
            </a:r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7104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cmp</a:t>
            </a:r>
            <a:r>
              <a:rPr lang="en-US" altLang="ko-KR" dirty="0"/>
              <a:t> abc.txt abc_com.txt : </a:t>
            </a:r>
          </a:p>
          <a:p>
            <a:r>
              <a:rPr lang="ko-KR" altLang="en-US" dirty="0"/>
              <a:t>단순히 </a:t>
            </a:r>
            <a:r>
              <a:rPr lang="en-US" altLang="ko-KR" dirty="0" err="1"/>
              <a:t>abc</a:t>
            </a:r>
            <a:r>
              <a:rPr lang="ko-KR" altLang="en-US" dirty="0"/>
              <a:t>파일과 </a:t>
            </a:r>
            <a:r>
              <a:rPr lang="en-US" altLang="ko-KR" dirty="0" err="1"/>
              <a:t>abc_com</a:t>
            </a:r>
            <a:r>
              <a:rPr lang="en-US" altLang="ko-KR" dirty="0"/>
              <a:t> </a:t>
            </a:r>
            <a:r>
              <a:rPr lang="ko-KR" altLang="en-US" dirty="0"/>
              <a:t>파일을 비교하고 </a:t>
            </a:r>
            <a:endParaRPr lang="en-US" altLang="ko-KR" dirty="0"/>
          </a:p>
          <a:p>
            <a:r>
              <a:rPr lang="ko-KR" altLang="en-US" dirty="0" err="1"/>
              <a:t>두번째행에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바이트째부터 다름이 발생하였다는 것을 의미한다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3" b="64071"/>
          <a:stretch/>
        </p:blipFill>
        <p:spPr>
          <a:xfrm>
            <a:off x="1280160" y="3498706"/>
            <a:ext cx="6678116" cy="17803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71241" y="4388858"/>
            <a:ext cx="1131217" cy="418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06153" y="4388858"/>
            <a:ext cx="1074655" cy="418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8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775" y="702342"/>
            <a:ext cx="9647528" cy="148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diff abc.txt abc_com.txt : </a:t>
            </a:r>
            <a:r>
              <a:rPr lang="en-US" altLang="ko-KR" sz="1100" dirty="0" err="1"/>
              <a:t>abc</a:t>
            </a:r>
            <a:r>
              <a:rPr lang="ko-KR" altLang="en-US" sz="1100" dirty="0"/>
              <a:t>의 파일과 </a:t>
            </a:r>
            <a:r>
              <a:rPr lang="en-US" altLang="ko-KR" sz="1100" dirty="0" err="1"/>
              <a:t>abc_com</a:t>
            </a:r>
            <a:r>
              <a:rPr lang="en-US" altLang="ko-KR" sz="1100" dirty="0"/>
              <a:t> </a:t>
            </a:r>
            <a:r>
              <a:rPr lang="ko-KR" altLang="en-US" sz="1100" dirty="0"/>
              <a:t>파일의 차이를 보여줌</a:t>
            </a:r>
            <a:endParaRPr lang="en-US" altLang="ko-KR" sz="1100" dirty="0"/>
          </a:p>
          <a:p>
            <a:r>
              <a:rPr lang="en-US" altLang="ko-KR" sz="1100" dirty="0"/>
              <a:t>2c2</a:t>
            </a:r>
            <a:r>
              <a:rPr lang="ko-KR" altLang="en-US" sz="1100" dirty="0"/>
              <a:t>에서 앞에 </a:t>
            </a:r>
            <a:r>
              <a:rPr lang="en-US" altLang="ko-KR" sz="1100" dirty="0"/>
              <a:t>2</a:t>
            </a:r>
            <a:r>
              <a:rPr lang="ko-KR" altLang="en-US" sz="1100" dirty="0"/>
              <a:t>는</a:t>
            </a:r>
            <a:r>
              <a:rPr lang="en-US" altLang="ko-KR" sz="1100" dirty="0"/>
              <a:t> abc.txt</a:t>
            </a:r>
            <a:r>
              <a:rPr lang="ko-KR" altLang="en-US" sz="1100" dirty="0"/>
              <a:t>의 </a:t>
            </a:r>
            <a:r>
              <a:rPr lang="en-US" altLang="ko-KR" sz="1100" dirty="0"/>
              <a:t>2</a:t>
            </a:r>
            <a:r>
              <a:rPr lang="ko-KR" altLang="en-US" sz="1100" dirty="0"/>
              <a:t>번째 줄을 의미하고</a:t>
            </a:r>
            <a:r>
              <a:rPr lang="en-US" altLang="ko-KR" sz="1100" dirty="0"/>
              <a:t> </a:t>
            </a:r>
            <a:r>
              <a:rPr lang="ko-KR" altLang="en-US" sz="1100" dirty="0"/>
              <a:t>뒤에 </a:t>
            </a:r>
            <a:r>
              <a:rPr lang="en-US" altLang="ko-KR" sz="1100" dirty="0"/>
              <a:t>2</a:t>
            </a:r>
            <a:r>
              <a:rPr lang="ko-KR" altLang="en-US" sz="1100" dirty="0"/>
              <a:t>는 </a:t>
            </a:r>
            <a:r>
              <a:rPr lang="en-US" altLang="ko-KR" sz="1100" dirty="0"/>
              <a:t>abc_com.txt</a:t>
            </a:r>
            <a:r>
              <a:rPr lang="ko-KR" altLang="en-US" sz="1100" dirty="0"/>
              <a:t>의 </a:t>
            </a:r>
            <a:r>
              <a:rPr lang="en-US" altLang="ko-KR" sz="1100" dirty="0"/>
              <a:t>2</a:t>
            </a:r>
            <a:r>
              <a:rPr lang="ko-KR" altLang="en-US" sz="1100" dirty="0"/>
              <a:t>번째 줄을 의미한다</a:t>
            </a:r>
            <a:endParaRPr lang="en-US" altLang="ko-KR" sz="1100" dirty="0"/>
          </a:p>
          <a:p>
            <a:r>
              <a:rPr lang="en-US" altLang="ko-KR" sz="1100" dirty="0" err="1"/>
              <a:t>def</a:t>
            </a:r>
            <a:r>
              <a:rPr lang="ko-KR" altLang="en-US" sz="1100" dirty="0"/>
              <a:t>는 </a:t>
            </a:r>
            <a:r>
              <a:rPr lang="en-US" altLang="ko-KR" sz="1100" dirty="0"/>
              <a:t>abc.txt</a:t>
            </a:r>
            <a:r>
              <a:rPr lang="ko-KR" altLang="en-US" sz="1100" dirty="0"/>
              <a:t>의 내용이고 뒤에 </a:t>
            </a:r>
            <a:r>
              <a:rPr lang="en-US" altLang="ko-KR" sz="1100" dirty="0" err="1"/>
              <a:t>deff</a:t>
            </a:r>
            <a:r>
              <a:rPr lang="ko-KR" altLang="en-US" sz="1100" dirty="0"/>
              <a:t>는 </a:t>
            </a:r>
            <a:r>
              <a:rPr lang="en-US" altLang="ko-KR" sz="1100" dirty="0"/>
              <a:t>abc_com.txt</a:t>
            </a:r>
            <a:r>
              <a:rPr lang="ko-KR" altLang="en-US" sz="1100" dirty="0"/>
              <a:t>의 내용이다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5c5</a:t>
            </a:r>
            <a:r>
              <a:rPr lang="ko-KR" altLang="en-US" sz="1100" dirty="0"/>
              <a:t>에서 앞에 </a:t>
            </a:r>
            <a:r>
              <a:rPr lang="en-US" altLang="ko-KR" sz="1100" dirty="0"/>
              <a:t>5</a:t>
            </a:r>
            <a:r>
              <a:rPr lang="ko-KR" altLang="en-US" sz="1100" dirty="0"/>
              <a:t>는</a:t>
            </a:r>
            <a:r>
              <a:rPr lang="en-US" altLang="ko-KR" sz="1100" dirty="0"/>
              <a:t> abc.txt</a:t>
            </a:r>
            <a:r>
              <a:rPr lang="ko-KR" altLang="en-US" sz="1100" dirty="0"/>
              <a:t>의 </a:t>
            </a:r>
            <a:r>
              <a:rPr lang="en-US" altLang="ko-KR" sz="1100" dirty="0"/>
              <a:t>5</a:t>
            </a:r>
            <a:r>
              <a:rPr lang="ko-KR" altLang="en-US" sz="1100" dirty="0"/>
              <a:t>번째 줄을 의미하고</a:t>
            </a:r>
            <a:r>
              <a:rPr lang="en-US" altLang="ko-KR" sz="1100" dirty="0"/>
              <a:t> </a:t>
            </a:r>
            <a:r>
              <a:rPr lang="ko-KR" altLang="en-US" sz="1100" dirty="0"/>
              <a:t>뒤에 </a:t>
            </a:r>
            <a:r>
              <a:rPr lang="en-US" altLang="ko-KR" sz="1100" dirty="0"/>
              <a:t>5</a:t>
            </a:r>
            <a:r>
              <a:rPr lang="ko-KR" altLang="en-US" sz="1100" dirty="0"/>
              <a:t>는 </a:t>
            </a:r>
            <a:r>
              <a:rPr lang="en-US" altLang="ko-KR" sz="1100" dirty="0"/>
              <a:t>abc_com.txt</a:t>
            </a:r>
            <a:r>
              <a:rPr lang="ko-KR" altLang="en-US" sz="1100" dirty="0"/>
              <a:t>의 </a:t>
            </a:r>
            <a:r>
              <a:rPr lang="en-US" altLang="ko-KR" sz="1100" dirty="0"/>
              <a:t>5</a:t>
            </a:r>
            <a:r>
              <a:rPr lang="ko-KR" altLang="en-US" sz="1100" dirty="0"/>
              <a:t>번째 줄을 의미한다</a:t>
            </a:r>
            <a:endParaRPr lang="en-US" altLang="ko-KR" sz="1100" dirty="0"/>
          </a:p>
          <a:p>
            <a:r>
              <a:rPr lang="en-US" altLang="ko-KR" sz="1100" dirty="0" err="1"/>
              <a:t>mno</a:t>
            </a:r>
            <a:r>
              <a:rPr lang="ko-KR" altLang="en-US" sz="1100" dirty="0"/>
              <a:t>는 </a:t>
            </a:r>
            <a:r>
              <a:rPr lang="en-US" altLang="ko-KR" sz="1100" dirty="0"/>
              <a:t>abc.txt</a:t>
            </a:r>
            <a:r>
              <a:rPr lang="ko-KR" altLang="en-US" sz="1100" dirty="0"/>
              <a:t>의 내용이고 뒤에 </a:t>
            </a:r>
            <a:r>
              <a:rPr lang="en-US" altLang="ko-KR" sz="1100" dirty="0" err="1"/>
              <a:t>mnoo</a:t>
            </a:r>
            <a:r>
              <a:rPr lang="ko-KR" altLang="en-US" sz="1100" dirty="0"/>
              <a:t>는 </a:t>
            </a:r>
            <a:r>
              <a:rPr lang="en-US" altLang="ko-KR" sz="1100" dirty="0"/>
              <a:t>abc_com.txt</a:t>
            </a:r>
            <a:r>
              <a:rPr lang="ko-KR" altLang="en-US" sz="1100" dirty="0"/>
              <a:t>의 내용이다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7c7</a:t>
            </a:r>
            <a:r>
              <a:rPr lang="ko-KR" altLang="en-US" sz="1100" dirty="0"/>
              <a:t>에서 앞에 </a:t>
            </a:r>
            <a:r>
              <a:rPr lang="en-US" altLang="ko-KR" sz="1100" dirty="0"/>
              <a:t>7</a:t>
            </a:r>
            <a:r>
              <a:rPr lang="ko-KR" altLang="en-US" sz="1100" dirty="0"/>
              <a:t>는</a:t>
            </a:r>
            <a:r>
              <a:rPr lang="en-US" altLang="ko-KR" sz="1100" dirty="0"/>
              <a:t> abc.txt</a:t>
            </a:r>
            <a:r>
              <a:rPr lang="ko-KR" altLang="en-US" sz="1100" dirty="0"/>
              <a:t>의 </a:t>
            </a:r>
            <a:r>
              <a:rPr lang="en-US" altLang="ko-KR" sz="1100" dirty="0"/>
              <a:t>7</a:t>
            </a:r>
            <a:r>
              <a:rPr lang="ko-KR" altLang="en-US" sz="1100" dirty="0"/>
              <a:t>번째 줄을 의미하고</a:t>
            </a:r>
            <a:r>
              <a:rPr lang="en-US" altLang="ko-KR" sz="1100" dirty="0"/>
              <a:t> </a:t>
            </a:r>
            <a:r>
              <a:rPr lang="ko-KR" altLang="en-US" sz="1100" dirty="0"/>
              <a:t>뒤에 </a:t>
            </a:r>
            <a:r>
              <a:rPr lang="en-US" altLang="ko-KR" sz="1100" dirty="0"/>
              <a:t>7</a:t>
            </a:r>
            <a:r>
              <a:rPr lang="ko-KR" altLang="en-US" sz="1100" dirty="0"/>
              <a:t>는 </a:t>
            </a:r>
            <a:r>
              <a:rPr lang="en-US" altLang="ko-KR" sz="1100" dirty="0"/>
              <a:t>abc_com.txt</a:t>
            </a:r>
            <a:r>
              <a:rPr lang="ko-KR" altLang="en-US" sz="1100" dirty="0"/>
              <a:t>의 </a:t>
            </a:r>
            <a:r>
              <a:rPr lang="en-US" altLang="ko-KR" sz="1100" dirty="0"/>
              <a:t>7</a:t>
            </a:r>
            <a:r>
              <a:rPr lang="ko-KR" altLang="en-US" sz="1100" dirty="0"/>
              <a:t>번째 줄을 의미한다</a:t>
            </a:r>
            <a:endParaRPr lang="en-US" altLang="ko-KR" sz="1100" dirty="0"/>
          </a:p>
          <a:p>
            <a:r>
              <a:rPr lang="en-US" altLang="ko-KR" sz="1100" dirty="0" err="1"/>
              <a:t>stu</a:t>
            </a:r>
            <a:r>
              <a:rPr lang="ko-KR" altLang="en-US" sz="1100" dirty="0"/>
              <a:t>는 </a:t>
            </a:r>
            <a:r>
              <a:rPr lang="en-US" altLang="ko-KR" sz="1100" dirty="0"/>
              <a:t>abc.txt</a:t>
            </a:r>
            <a:r>
              <a:rPr lang="ko-KR" altLang="en-US" sz="1100" dirty="0"/>
              <a:t>의 내용이고 뒤에 </a:t>
            </a:r>
            <a:r>
              <a:rPr lang="en-US" altLang="ko-KR" sz="1100" dirty="0" err="1"/>
              <a:t>stuu</a:t>
            </a:r>
            <a:r>
              <a:rPr lang="ko-KR" altLang="en-US" sz="1100" dirty="0"/>
              <a:t>는 </a:t>
            </a:r>
            <a:r>
              <a:rPr lang="en-US" altLang="ko-KR" sz="1100" dirty="0"/>
              <a:t>abc_com.txt</a:t>
            </a:r>
            <a:r>
              <a:rPr lang="ko-KR" altLang="en-US" sz="1100" dirty="0"/>
              <a:t>의 내용이다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1"/>
          <a:stretch/>
        </p:blipFill>
        <p:spPr>
          <a:xfrm>
            <a:off x="1630837" y="2221910"/>
            <a:ext cx="5746845" cy="44367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695" y="2743200"/>
            <a:ext cx="1027521" cy="329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30837" y="3073138"/>
            <a:ext cx="179109" cy="235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41922" y="3308808"/>
            <a:ext cx="471340" cy="26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41922" y="4440292"/>
            <a:ext cx="471340" cy="26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30837" y="4160036"/>
            <a:ext cx="179109" cy="235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0837" y="5251320"/>
            <a:ext cx="179109" cy="235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41922" y="5549483"/>
            <a:ext cx="471340" cy="26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41921" y="3874626"/>
            <a:ext cx="575035" cy="24150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90074" y="5028403"/>
            <a:ext cx="575035" cy="24150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41922" y="6111362"/>
            <a:ext cx="575035" cy="24150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41922" y="3073138"/>
            <a:ext cx="150829" cy="235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34065" y="4178390"/>
            <a:ext cx="150829" cy="235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35636" y="5293569"/>
            <a:ext cx="150829" cy="235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03216" y="2743200"/>
            <a:ext cx="1674466" cy="32993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5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07"/>
          <a:stretch/>
        </p:blipFill>
        <p:spPr>
          <a:xfrm>
            <a:off x="2828041" y="3031200"/>
            <a:ext cx="2561364" cy="259308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96"/>
          <a:stretch/>
        </p:blipFill>
        <p:spPr>
          <a:xfrm>
            <a:off x="453140" y="3031200"/>
            <a:ext cx="2374901" cy="259308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0"/>
          <a:stretch/>
        </p:blipFill>
        <p:spPr>
          <a:xfrm>
            <a:off x="5554480" y="714103"/>
            <a:ext cx="2551749" cy="5144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474" y="735939"/>
            <a:ext cx="6374674" cy="188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diff –</a:t>
            </a:r>
            <a:r>
              <a:rPr lang="en-US" altLang="ko-KR" sz="1100" dirty="0" err="1"/>
              <a:t>Dflag</a:t>
            </a:r>
            <a:r>
              <a:rPr lang="en-US" altLang="ko-KR" sz="1100" dirty="0"/>
              <a:t> abc.txt abc_com.txt</a:t>
            </a:r>
          </a:p>
          <a:p>
            <a:endParaRPr lang="en-US" altLang="ko-KR" sz="1100" dirty="0"/>
          </a:p>
          <a:p>
            <a:r>
              <a:rPr lang="ko-KR" altLang="en-US" sz="1100" dirty="0"/>
              <a:t>전체 파일 문서를 하나씩 전부 비교해준다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err="1"/>
              <a:t>ifndef</a:t>
            </a:r>
            <a:r>
              <a:rPr lang="en-US" altLang="ko-KR" sz="1100" dirty="0"/>
              <a:t> flag</a:t>
            </a:r>
            <a:r>
              <a:rPr lang="ko-KR" altLang="en-US" sz="1100" dirty="0"/>
              <a:t>와 </a:t>
            </a:r>
            <a:r>
              <a:rPr lang="en-US" altLang="ko-KR" sz="1100" dirty="0"/>
              <a:t>else flag </a:t>
            </a:r>
            <a:r>
              <a:rPr lang="ko-KR" altLang="en-US" sz="1100" dirty="0"/>
              <a:t>사이에 있는 것은 앞 파일의 다른 내용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else flag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endif</a:t>
            </a:r>
            <a:r>
              <a:rPr lang="en-US" altLang="ko-KR" sz="1100" dirty="0"/>
              <a:t> flag </a:t>
            </a:r>
            <a:r>
              <a:rPr lang="ko-KR" altLang="en-US" sz="1100" dirty="0"/>
              <a:t>사이에 있는 것은 뒤 파일의 다른 내용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endif</a:t>
            </a:r>
            <a:r>
              <a:rPr lang="en-US" altLang="ko-KR" sz="1100" dirty="0"/>
              <a:t> flag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ifndef</a:t>
            </a:r>
            <a:r>
              <a:rPr lang="en-US" altLang="ko-KR" sz="1100" dirty="0"/>
              <a:t> flag </a:t>
            </a:r>
            <a:r>
              <a:rPr lang="ko-KR" altLang="en-US" sz="1100" dirty="0"/>
              <a:t>사이에 있는 것은 두 개 파일 같은 내용</a:t>
            </a:r>
          </a:p>
          <a:p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4913" y="4183044"/>
            <a:ext cx="258786" cy="159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H="1">
            <a:off x="5554479" y="1444125"/>
            <a:ext cx="461691" cy="26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54479" y="1893320"/>
            <a:ext cx="563292" cy="1819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47222" y="1001094"/>
            <a:ext cx="468948" cy="247135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4913" y="4513457"/>
            <a:ext cx="258786" cy="159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28041" y="3676476"/>
            <a:ext cx="360386" cy="1593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842557" y="3507426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3140" y="3495139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828041" y="3835816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835299" y="3995156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3140" y="3855359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4913" y="4022272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61737" y="2327462"/>
            <a:ext cx="389120" cy="227052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61737" y="2545039"/>
            <a:ext cx="389120" cy="227052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547221" y="3004068"/>
            <a:ext cx="403635" cy="16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547221" y="3449369"/>
            <a:ext cx="570550" cy="17077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28041" y="4201392"/>
            <a:ext cx="360386" cy="1161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74913" y="3671278"/>
            <a:ext cx="258786" cy="159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28041" y="4347707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7655" y="4347693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842557" y="4628130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828041" y="4819083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61635" y="4834034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67655" y="4656365"/>
            <a:ext cx="258786" cy="166913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806271" y="4514679"/>
            <a:ext cx="360386" cy="1161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547221" y="4317506"/>
            <a:ext cx="403635" cy="16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561736" y="4784890"/>
            <a:ext cx="570550" cy="17077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573709" y="3873158"/>
            <a:ext cx="377147" cy="22627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576250" y="5169493"/>
            <a:ext cx="377147" cy="22627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54479" y="5422504"/>
            <a:ext cx="377147" cy="22627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7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 abc.txt , sort –r abc.txt : </a:t>
            </a:r>
          </a:p>
          <a:p>
            <a:endParaRPr lang="en-US" altLang="ko-KR" dirty="0"/>
          </a:p>
          <a:p>
            <a:r>
              <a:rPr lang="en-US" altLang="ko-KR" dirty="0" err="1"/>
              <a:t>abc</a:t>
            </a:r>
            <a:r>
              <a:rPr lang="ko-KR" altLang="en-US" dirty="0"/>
              <a:t>를 오름차순으로 정렬함</a:t>
            </a:r>
            <a:endParaRPr lang="en-US" altLang="ko-KR" dirty="0"/>
          </a:p>
          <a:p>
            <a:r>
              <a:rPr lang="en-US" altLang="ko-KR" dirty="0"/>
              <a:t>-r </a:t>
            </a:r>
            <a:r>
              <a:rPr lang="en-US" altLang="ko-KR" dirty="0" err="1"/>
              <a:t>abc</a:t>
            </a:r>
            <a:r>
              <a:rPr lang="ko-KR" altLang="en-US" dirty="0"/>
              <a:t>를 내림차순으로 정렬함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5" b="42213"/>
          <a:stretch/>
        </p:blipFill>
        <p:spPr>
          <a:xfrm>
            <a:off x="1280160" y="2155854"/>
            <a:ext cx="2658794" cy="265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59" b="41958"/>
          <a:stretch/>
        </p:blipFill>
        <p:spPr>
          <a:xfrm>
            <a:off x="5163306" y="2141340"/>
            <a:ext cx="2691156" cy="26651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12350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 abc.txt </a:t>
            </a:r>
          </a:p>
          <a:p>
            <a:r>
              <a:rPr lang="ko-KR" altLang="en-US" dirty="0"/>
              <a:t>새로운 파일 </a:t>
            </a:r>
            <a:r>
              <a:rPr lang="en-US" altLang="ko-KR" dirty="0"/>
              <a:t>abc.txt </a:t>
            </a:r>
            <a:r>
              <a:rPr lang="ko-KR" altLang="en-US" dirty="0"/>
              <a:t>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02" y="1922585"/>
            <a:ext cx="6661846" cy="27059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06631" y="216816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 –k2 abc.txt &gt; result.txt :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필드를 기준으로 정렬한 뒤 </a:t>
            </a:r>
            <a:r>
              <a:rPr lang="en-US" altLang="ko-KR" dirty="0"/>
              <a:t>result.txt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r>
              <a:rPr lang="en-US" altLang="ko-KR" dirty="0"/>
              <a:t>cat result.txt</a:t>
            </a:r>
            <a:r>
              <a:rPr lang="ko-KR" altLang="en-US" dirty="0"/>
              <a:t>하면 </a:t>
            </a:r>
            <a:r>
              <a:rPr lang="en-US" altLang="ko-KR" dirty="0"/>
              <a:t>2</a:t>
            </a:r>
            <a:r>
              <a:rPr lang="ko-KR" altLang="en-US" dirty="0"/>
              <a:t>번째 기준으로 정렬된 파일내용을 볼 수 있음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02" b="45532"/>
          <a:stretch/>
        </p:blipFill>
        <p:spPr>
          <a:xfrm>
            <a:off x="4630152" y="1805239"/>
            <a:ext cx="4036356" cy="27550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71" b="49617"/>
          <a:stretch/>
        </p:blipFill>
        <p:spPr>
          <a:xfrm>
            <a:off x="1280160" y="1805240"/>
            <a:ext cx="2764302" cy="26537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657" y="2358571"/>
            <a:ext cx="181429" cy="1538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82457" y="2641600"/>
            <a:ext cx="181429" cy="148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74229" y="2300515"/>
            <a:ext cx="1197428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8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. –name ‘*.txt’ –print : .txt</a:t>
            </a:r>
            <a:r>
              <a:rPr lang="ko-KR" altLang="en-US" dirty="0"/>
              <a:t>로 끝나는 파일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-name</a:t>
            </a:r>
            <a:r>
              <a:rPr lang="ko-KR" altLang="en-US" dirty="0"/>
              <a:t>은 파일이름이나 패턴을 지정하여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-name</a:t>
            </a:r>
            <a:r>
              <a:rPr lang="ko-KR" altLang="en-US" dirty="0"/>
              <a:t>하고 </a:t>
            </a:r>
            <a:r>
              <a:rPr lang="en-US" altLang="ko-KR" dirty="0"/>
              <a:t>‘*.txt’</a:t>
            </a:r>
            <a:r>
              <a:rPr lang="ko-KR" altLang="en-US" dirty="0"/>
              <a:t>로 패턴을 지정하여 </a:t>
            </a:r>
            <a:r>
              <a:rPr lang="en-US" altLang="ko-KR" dirty="0"/>
              <a:t>.txt</a:t>
            </a:r>
            <a:r>
              <a:rPr lang="ko-KR" altLang="en-US" dirty="0"/>
              <a:t>로 끝나는 모든 파일 출력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44" y="2236283"/>
            <a:ext cx="4925112" cy="39820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58468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. –</a:t>
            </a:r>
            <a:r>
              <a:rPr lang="en-US" altLang="ko-KR" dirty="0" err="1"/>
              <a:t>mtime</a:t>
            </a:r>
            <a:r>
              <a:rPr lang="en-US" altLang="ko-KR" dirty="0"/>
              <a:t> +2 –print : </a:t>
            </a:r>
            <a:r>
              <a:rPr lang="ko-KR" altLang="en-US" dirty="0"/>
              <a:t>정확히 </a:t>
            </a:r>
            <a:r>
              <a:rPr lang="en-US" altLang="ko-KR" dirty="0"/>
              <a:t>2</a:t>
            </a:r>
            <a:r>
              <a:rPr lang="ko-KR" altLang="en-US" dirty="0"/>
              <a:t>일전은 쉬는 날이라 </a:t>
            </a:r>
            <a:r>
              <a:rPr lang="en-US" altLang="ko-KR" dirty="0"/>
              <a:t>2</a:t>
            </a:r>
            <a:r>
              <a:rPr lang="ko-KR" altLang="en-US" dirty="0"/>
              <a:t>일보다 </a:t>
            </a:r>
            <a:r>
              <a:rPr lang="ko-KR" altLang="en-US" dirty="0" err="1"/>
              <a:t>오래전</a:t>
            </a:r>
            <a:r>
              <a:rPr lang="ko-KR" altLang="en-US" dirty="0"/>
              <a:t> 파일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mtime</a:t>
            </a:r>
            <a:r>
              <a:rPr lang="en-US" altLang="ko-KR" dirty="0"/>
              <a:t> +n/-n/n</a:t>
            </a:r>
            <a:r>
              <a:rPr lang="ko-KR" altLang="en-US" dirty="0"/>
              <a:t>은 최근 </a:t>
            </a:r>
            <a:r>
              <a:rPr lang="en-US" altLang="ko-KR" dirty="0"/>
              <a:t>n</a:t>
            </a:r>
            <a:r>
              <a:rPr lang="ko-KR" altLang="en-US" dirty="0"/>
              <a:t>일 이전에 </a:t>
            </a:r>
            <a:r>
              <a:rPr lang="ko-KR" altLang="en-US" dirty="0" err="1"/>
              <a:t>엑세스된</a:t>
            </a:r>
            <a:r>
              <a:rPr lang="ko-KR" altLang="en-US" dirty="0"/>
              <a:t> 파일을 찾아준다</a:t>
            </a:r>
            <a:endParaRPr lang="en-US" altLang="ko-KR" dirty="0"/>
          </a:p>
          <a:p>
            <a:r>
              <a:rPr lang="en-US" altLang="ko-KR" dirty="0"/>
              <a:t>+n</a:t>
            </a:r>
            <a:r>
              <a:rPr lang="ko-KR" altLang="en-US" dirty="0"/>
              <a:t>은 </a:t>
            </a:r>
            <a:r>
              <a:rPr lang="en-US" altLang="ko-KR" dirty="0"/>
              <a:t>n</a:t>
            </a:r>
            <a:r>
              <a:rPr lang="ko-KR" altLang="en-US" dirty="0"/>
              <a:t>일 도는 그보다 더 오래 전의 파일을</a:t>
            </a:r>
            <a:endParaRPr lang="en-US" altLang="ko-KR" dirty="0"/>
          </a:p>
          <a:p>
            <a:r>
              <a:rPr lang="en-US" altLang="ko-KR" dirty="0"/>
              <a:t>-n</a:t>
            </a:r>
            <a:r>
              <a:rPr lang="ko-KR" altLang="en-US" dirty="0"/>
              <a:t>은 오늘부터 </a:t>
            </a:r>
            <a:r>
              <a:rPr lang="en-US" altLang="ko-KR" dirty="0"/>
              <a:t>n</a:t>
            </a:r>
            <a:r>
              <a:rPr lang="ko-KR" altLang="en-US" dirty="0"/>
              <a:t>일 전까지의 파일을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정확히 </a:t>
            </a:r>
            <a:r>
              <a:rPr lang="en-US" altLang="ko-KR" dirty="0"/>
              <a:t>n</a:t>
            </a:r>
            <a:r>
              <a:rPr lang="ko-KR" altLang="en-US" dirty="0"/>
              <a:t>일 전에 </a:t>
            </a:r>
            <a:r>
              <a:rPr lang="ko-KR" altLang="en-US" dirty="0" err="1"/>
              <a:t>엑세스된</a:t>
            </a:r>
            <a:r>
              <a:rPr lang="ko-KR" altLang="en-US" dirty="0"/>
              <a:t> 파일을 찾아준다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67"/>
          <a:stretch/>
        </p:blipFill>
        <p:spPr>
          <a:xfrm>
            <a:off x="1345474" y="3301849"/>
            <a:ext cx="5973618" cy="22280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78492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7392126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. -name ‘*.txt’ –o –name’*.c’ : .txt </a:t>
            </a:r>
            <a:r>
              <a:rPr lang="ko-KR" altLang="en-US" dirty="0"/>
              <a:t>혹은 </a:t>
            </a:r>
            <a:r>
              <a:rPr lang="en-US" altLang="ko-KR" dirty="0"/>
              <a:t>.c</a:t>
            </a:r>
            <a:r>
              <a:rPr lang="ko-KR" altLang="en-US" dirty="0"/>
              <a:t>인 파일을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touch </a:t>
            </a:r>
            <a:r>
              <a:rPr lang="en-US" altLang="ko-KR" dirty="0" err="1"/>
              <a:t>a.c</a:t>
            </a:r>
            <a:r>
              <a:rPr lang="ko-KR" altLang="en-US" dirty="0"/>
              <a:t>로 새로운 파일을 생성하고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-name</a:t>
            </a:r>
            <a:r>
              <a:rPr lang="ko-KR" altLang="en-US" dirty="0"/>
              <a:t>은 파일이름이나 패턴을 지정하여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-o</a:t>
            </a:r>
            <a:r>
              <a:rPr lang="ko-KR" altLang="en-US" dirty="0"/>
              <a:t>는 </a:t>
            </a:r>
            <a:r>
              <a:rPr lang="en-US" altLang="ko-KR" dirty="0"/>
              <a:t>or</a:t>
            </a:r>
            <a:r>
              <a:rPr lang="ko-KR" altLang="en-US" dirty="0"/>
              <a:t>의 의미로 앞 내용과 </a:t>
            </a:r>
            <a:r>
              <a:rPr lang="ko-KR" altLang="en-US" dirty="0" err="1"/>
              <a:t>뒷</a:t>
            </a:r>
            <a:r>
              <a:rPr lang="ko-KR" altLang="en-US" dirty="0"/>
              <a:t> 내용 중 하나만 맞아도 </a:t>
            </a:r>
            <a:r>
              <a:rPr lang="en-US" altLang="ko-KR" dirty="0"/>
              <a:t>true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-name</a:t>
            </a:r>
            <a:r>
              <a:rPr lang="ko-KR" altLang="en-US" dirty="0"/>
              <a:t>하고 </a:t>
            </a:r>
            <a:r>
              <a:rPr lang="en-US" altLang="ko-KR" dirty="0"/>
              <a:t>‘*.txt’</a:t>
            </a:r>
            <a:r>
              <a:rPr lang="ko-KR" altLang="en-US" dirty="0"/>
              <a:t>로 패턴을 지정하여 </a:t>
            </a:r>
            <a:r>
              <a:rPr lang="en-US" altLang="ko-KR" dirty="0"/>
              <a:t>.txt</a:t>
            </a:r>
            <a:r>
              <a:rPr lang="ko-KR" altLang="en-US" dirty="0"/>
              <a:t>로 끝나는 모든 파일과</a:t>
            </a:r>
            <a:endParaRPr lang="en-US" altLang="ko-KR" dirty="0"/>
          </a:p>
          <a:p>
            <a:r>
              <a:rPr lang="en-US" altLang="ko-KR" dirty="0"/>
              <a:t>‘*.c’</a:t>
            </a:r>
            <a:r>
              <a:rPr lang="ko-KR" altLang="en-US" dirty="0"/>
              <a:t>로 패턴을 지정하여 </a:t>
            </a:r>
            <a:r>
              <a:rPr lang="en-US" altLang="ko-KR" dirty="0"/>
              <a:t>.c</a:t>
            </a:r>
            <a:r>
              <a:rPr lang="ko-KR" altLang="en-US" dirty="0"/>
              <a:t>로 끝나는 모든 파일을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3" b="66212"/>
          <a:stretch/>
        </p:blipFill>
        <p:spPr>
          <a:xfrm>
            <a:off x="1206631" y="3720046"/>
            <a:ext cx="6997818" cy="25127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780130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130869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/ |grep </a:t>
            </a:r>
            <a:r>
              <a:rPr lang="en-US" altLang="ko-KR" dirty="0" err="1"/>
              <a:t>abc</a:t>
            </a:r>
            <a:r>
              <a:rPr lang="en-US" altLang="ko-KR" dirty="0"/>
              <a:t> : </a:t>
            </a:r>
            <a:r>
              <a:rPr lang="ko-KR" altLang="en-US" dirty="0"/>
              <a:t>이름에 </a:t>
            </a:r>
            <a:r>
              <a:rPr lang="en-US" altLang="ko-KR" dirty="0" err="1"/>
              <a:t>abc</a:t>
            </a:r>
            <a:r>
              <a:rPr lang="ko-KR" altLang="en-US" dirty="0"/>
              <a:t>가 들어간 파일을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grep</a:t>
            </a:r>
            <a:r>
              <a:rPr lang="ko-KR" altLang="en-US" dirty="0"/>
              <a:t>은 검색기능으로 </a:t>
            </a:r>
            <a:r>
              <a:rPr lang="en-US" altLang="ko-KR" dirty="0"/>
              <a:t>grep</a:t>
            </a:r>
            <a:r>
              <a:rPr lang="ko-KR" altLang="en-US" dirty="0"/>
              <a:t>하고 찾고 싶은 내용을 입력한 뒤</a:t>
            </a:r>
            <a:endParaRPr lang="en-US" altLang="ko-KR" dirty="0"/>
          </a:p>
          <a:p>
            <a:r>
              <a:rPr lang="en-US" altLang="ko-KR" dirty="0"/>
              <a:t>/(root) </a:t>
            </a:r>
            <a:r>
              <a:rPr lang="ko-KR" altLang="en-US" dirty="0" err="1"/>
              <a:t>루트디렉토리를</a:t>
            </a:r>
            <a:r>
              <a:rPr lang="ko-KR" altLang="en-US" dirty="0"/>
              <a:t> 의미</a:t>
            </a:r>
            <a:endParaRPr lang="en-US" altLang="ko-KR" dirty="0"/>
          </a:p>
          <a:p>
            <a:r>
              <a:rPr lang="ko-KR" altLang="en-US" dirty="0"/>
              <a:t>루트 </a:t>
            </a:r>
            <a:r>
              <a:rPr lang="ko-KR" altLang="en-US" dirty="0" err="1"/>
              <a:t>디렉토리부터</a:t>
            </a:r>
            <a:r>
              <a:rPr lang="ko-KR" altLang="en-US" dirty="0"/>
              <a:t> 하위 </a:t>
            </a:r>
            <a:r>
              <a:rPr lang="ko-KR" altLang="en-US" dirty="0" err="1"/>
              <a:t>디렉토리까지</a:t>
            </a:r>
            <a:r>
              <a:rPr lang="ko-KR" altLang="en-US" dirty="0"/>
              <a:t> 파일 중 </a:t>
            </a:r>
            <a:r>
              <a:rPr lang="en-US" altLang="ko-KR" dirty="0" err="1"/>
              <a:t>abc</a:t>
            </a:r>
            <a:r>
              <a:rPr lang="ko-KR" altLang="en-US" dirty="0"/>
              <a:t>가 들어간 파일 찾기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90" y="2911154"/>
            <a:ext cx="4230504" cy="38257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3" y="2911154"/>
            <a:ext cx="4230504" cy="38257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079713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667897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/ -name </a:t>
            </a:r>
            <a:r>
              <a:rPr lang="en-US" altLang="ko-KR" dirty="0" err="1"/>
              <a:t>abc</a:t>
            </a:r>
            <a:r>
              <a:rPr lang="en-US" altLang="ko-KR" dirty="0"/>
              <a:t> : </a:t>
            </a:r>
            <a:r>
              <a:rPr lang="ko-KR" altLang="en-US" dirty="0"/>
              <a:t>이름이 </a:t>
            </a:r>
            <a:r>
              <a:rPr lang="en-US" altLang="ko-KR" dirty="0" err="1"/>
              <a:t>abc</a:t>
            </a:r>
            <a:r>
              <a:rPr lang="ko-KR" altLang="en-US" dirty="0"/>
              <a:t>라는 파일을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grep</a:t>
            </a:r>
            <a:r>
              <a:rPr lang="ko-KR" altLang="en-US" dirty="0"/>
              <a:t>은 검색기능으로 </a:t>
            </a:r>
            <a:r>
              <a:rPr lang="en-US" altLang="ko-KR" dirty="0"/>
              <a:t>grep</a:t>
            </a:r>
            <a:r>
              <a:rPr lang="ko-KR" altLang="en-US" dirty="0"/>
              <a:t>하고 찾고 싶은 내용을 입력한 뒤</a:t>
            </a:r>
            <a:endParaRPr lang="en-US" altLang="ko-KR" dirty="0"/>
          </a:p>
          <a:p>
            <a:r>
              <a:rPr lang="en-US" altLang="ko-KR" dirty="0"/>
              <a:t>/(root) </a:t>
            </a:r>
            <a:r>
              <a:rPr lang="ko-KR" altLang="en-US" dirty="0" err="1"/>
              <a:t>루트디렉토리를</a:t>
            </a:r>
            <a:r>
              <a:rPr lang="ko-KR" altLang="en-US" dirty="0"/>
              <a:t> 의미</a:t>
            </a:r>
            <a:endParaRPr lang="en-US" altLang="ko-KR" dirty="0"/>
          </a:p>
          <a:p>
            <a:r>
              <a:rPr lang="ko-KR" altLang="en-US" dirty="0"/>
              <a:t>루트 </a:t>
            </a:r>
            <a:r>
              <a:rPr lang="ko-KR" altLang="en-US" dirty="0" err="1"/>
              <a:t>디렉토리부터</a:t>
            </a:r>
            <a:r>
              <a:rPr lang="ko-KR" altLang="en-US" dirty="0"/>
              <a:t> 하위 </a:t>
            </a:r>
            <a:r>
              <a:rPr lang="ko-KR" altLang="en-US" dirty="0" err="1"/>
              <a:t>디렉토리까지</a:t>
            </a:r>
            <a:r>
              <a:rPr lang="ko-KR" altLang="en-US" dirty="0"/>
              <a:t> 파일 중 </a:t>
            </a:r>
            <a:r>
              <a:rPr lang="en-US" altLang="ko-KR" dirty="0" err="1"/>
              <a:t>abc</a:t>
            </a:r>
            <a:r>
              <a:rPr lang="ko-KR" altLang="en-US" dirty="0"/>
              <a:t>인 파일 찾기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48" y="2795039"/>
            <a:ext cx="4280612" cy="3871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0" y="2686181"/>
            <a:ext cx="4291367" cy="38807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88514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 –</a:t>
            </a:r>
            <a:r>
              <a:rPr lang="en-US" altLang="ko-KR" dirty="0" err="1"/>
              <a:t>cvf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. : tar</a:t>
            </a:r>
            <a:r>
              <a:rPr lang="ko-KR" altLang="en-US" dirty="0"/>
              <a:t>로 </a:t>
            </a:r>
            <a:r>
              <a:rPr lang="en-US" altLang="ko-KR" dirty="0"/>
              <a:t>.(</a:t>
            </a:r>
            <a:r>
              <a:rPr lang="ko-KR" altLang="en-US" dirty="0"/>
              <a:t>현재 </a:t>
            </a:r>
            <a:r>
              <a:rPr lang="ko-KR" altLang="en-US" dirty="0" err="1"/>
              <a:t>디렉토리</a:t>
            </a:r>
            <a:r>
              <a:rPr lang="en-US" altLang="ko-KR" dirty="0"/>
              <a:t>)</a:t>
            </a:r>
            <a:r>
              <a:rPr lang="ko-KR" altLang="en-US" dirty="0"/>
              <a:t>에 있는 파일을 모두 </a:t>
            </a:r>
            <a:r>
              <a:rPr lang="en-US" altLang="ko-KR" dirty="0" err="1"/>
              <a:t>tarfile</a:t>
            </a:r>
            <a:r>
              <a:rPr lang="ko-KR" altLang="en-US" dirty="0"/>
              <a:t>로 묶음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tar</a:t>
            </a:r>
            <a:r>
              <a:rPr lang="ko-KR" altLang="en-US" dirty="0"/>
              <a:t>는 파일을 묶거나 푸는 명령어로 압축하는 기능은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-c</a:t>
            </a:r>
            <a:r>
              <a:rPr lang="ko-KR" altLang="en-US" dirty="0"/>
              <a:t>는 파일명에 대한 </a:t>
            </a:r>
            <a:r>
              <a:rPr lang="en-US" altLang="ko-KR" dirty="0"/>
              <a:t>tar</a:t>
            </a:r>
            <a:r>
              <a:rPr lang="ko-KR" altLang="en-US" dirty="0"/>
              <a:t>형식의 백업 파일을 생성한다</a:t>
            </a:r>
            <a:r>
              <a:rPr lang="en-US" altLang="ko-KR" dirty="0"/>
              <a:t>.(</a:t>
            </a:r>
            <a:r>
              <a:rPr lang="ko-KR" altLang="en-US" dirty="0"/>
              <a:t>묶을 때 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-v</a:t>
            </a:r>
            <a:r>
              <a:rPr lang="ko-KR" altLang="en-US" dirty="0"/>
              <a:t>는 진행되는 상황을 설명한다</a:t>
            </a:r>
            <a:r>
              <a:rPr lang="en-US" altLang="ko-KR" dirty="0"/>
              <a:t>.(</a:t>
            </a:r>
            <a:r>
              <a:rPr lang="ko-KR" altLang="en-US" dirty="0"/>
              <a:t>진행 상황 보기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-f</a:t>
            </a:r>
            <a:r>
              <a:rPr lang="ko-KR" altLang="en-US" dirty="0"/>
              <a:t>는 </a:t>
            </a:r>
            <a:r>
              <a:rPr lang="en-US" altLang="ko-KR" dirty="0"/>
              <a:t>tar</a:t>
            </a:r>
            <a:r>
              <a:rPr lang="ko-KR" altLang="en-US" dirty="0"/>
              <a:t>형식의 백업 파일 이름을 지정한다</a:t>
            </a:r>
            <a:r>
              <a:rPr lang="en-US" altLang="ko-KR" dirty="0"/>
              <a:t>.(</a:t>
            </a:r>
            <a:r>
              <a:rPr lang="ko-KR" altLang="en-US" dirty="0"/>
              <a:t>묶을 때 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52" b="23528"/>
          <a:stretch/>
        </p:blipFill>
        <p:spPr>
          <a:xfrm>
            <a:off x="2112487" y="3559301"/>
            <a:ext cx="4266542" cy="32986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70272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49679" y="714103"/>
            <a:ext cx="7770949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 –</a:t>
            </a:r>
            <a:r>
              <a:rPr lang="en-US" altLang="ko-KR" dirty="0" err="1"/>
              <a:t>tvf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 err="1"/>
              <a:t>tarfile</a:t>
            </a:r>
            <a:r>
              <a:rPr lang="ko-KR" altLang="en-US" dirty="0"/>
              <a:t>안의 파일을 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tar</a:t>
            </a:r>
            <a:r>
              <a:rPr lang="ko-KR" altLang="en-US" dirty="0"/>
              <a:t>는 파일을 묶거나 푸는 명령어로 압축하는 기능은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-t</a:t>
            </a:r>
            <a:r>
              <a:rPr lang="ko-KR" altLang="en-US" dirty="0"/>
              <a:t>는 </a:t>
            </a:r>
            <a:r>
              <a:rPr lang="en-US" altLang="ko-KR" dirty="0"/>
              <a:t>tar</a:t>
            </a:r>
            <a:r>
              <a:rPr lang="ko-KR" altLang="en-US" dirty="0"/>
              <a:t>형식의 백업 파일 안에 어떤 것들이 들어 있는지 확인</a:t>
            </a:r>
            <a:endParaRPr lang="en-US" altLang="ko-KR" dirty="0"/>
          </a:p>
          <a:p>
            <a:r>
              <a:rPr lang="en-US" altLang="ko-KR" dirty="0"/>
              <a:t>-v</a:t>
            </a:r>
            <a:r>
              <a:rPr lang="ko-KR" altLang="en-US" dirty="0"/>
              <a:t>는 진행되는 상황을 설명한다</a:t>
            </a:r>
            <a:r>
              <a:rPr lang="en-US" altLang="ko-KR" dirty="0"/>
              <a:t>.(</a:t>
            </a:r>
            <a:r>
              <a:rPr lang="ko-KR" altLang="en-US" dirty="0"/>
              <a:t>진행 상황 보기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-f</a:t>
            </a:r>
            <a:r>
              <a:rPr lang="ko-KR" altLang="en-US" dirty="0"/>
              <a:t>는 </a:t>
            </a:r>
            <a:r>
              <a:rPr lang="en-US" altLang="ko-KR" dirty="0"/>
              <a:t>tar</a:t>
            </a:r>
            <a:r>
              <a:rPr lang="ko-KR" altLang="en-US" dirty="0"/>
              <a:t>형식의 백업 파일 이름을 지정한다</a:t>
            </a:r>
            <a:r>
              <a:rPr lang="en-US" altLang="ko-KR" dirty="0"/>
              <a:t>.(</a:t>
            </a:r>
            <a:r>
              <a:rPr lang="ko-KR" altLang="en-US" dirty="0"/>
              <a:t>묶을 때 필수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3"/>
          <a:stretch/>
        </p:blipFill>
        <p:spPr>
          <a:xfrm>
            <a:off x="1403531" y="3827816"/>
            <a:ext cx="6821292" cy="30301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14053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27601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 –</a:t>
            </a:r>
            <a:r>
              <a:rPr lang="en-US" altLang="ko-KR" dirty="0" err="1"/>
              <a:t>rvf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</a:t>
            </a:r>
            <a:r>
              <a:rPr lang="en-US" altLang="ko-KR" dirty="0" err="1"/>
              <a:t>reverse.c</a:t>
            </a:r>
            <a:endParaRPr lang="en-US" altLang="ko-KR" dirty="0"/>
          </a:p>
          <a:p>
            <a:r>
              <a:rPr lang="en-US" altLang="ko-KR" dirty="0" err="1"/>
              <a:t>reverse.c</a:t>
            </a:r>
            <a:r>
              <a:rPr lang="ko-KR" altLang="en-US" dirty="0"/>
              <a:t>라는 파일을 </a:t>
            </a:r>
            <a:r>
              <a:rPr lang="en-US" altLang="ko-KR" dirty="0" err="1"/>
              <a:t>tarfile</a:t>
            </a:r>
            <a:r>
              <a:rPr lang="ko-KR" altLang="en-US" dirty="0"/>
              <a:t>뒤에 덧붙임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tar</a:t>
            </a:r>
            <a:r>
              <a:rPr lang="ko-KR" altLang="en-US" dirty="0"/>
              <a:t>는 파일을 묶거나 푸는 명령어로 압축하는 기능은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-r</a:t>
            </a:r>
            <a:r>
              <a:rPr lang="ko-KR" altLang="en-US" dirty="0"/>
              <a:t>은 파일리스트</a:t>
            </a:r>
            <a:r>
              <a:rPr lang="en-US" altLang="ko-KR" dirty="0"/>
              <a:t>(</a:t>
            </a:r>
            <a:r>
              <a:rPr lang="en-US" altLang="ko-KR" dirty="0" err="1"/>
              <a:t>reverse.c</a:t>
            </a:r>
            <a:r>
              <a:rPr lang="en-US" altLang="ko-KR" dirty="0"/>
              <a:t>)</a:t>
            </a:r>
            <a:r>
              <a:rPr lang="ko-KR" altLang="en-US" dirty="0"/>
              <a:t>를 기존의 백업 파일 뒤에 무조건 덧붙인다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-v</a:t>
            </a:r>
            <a:r>
              <a:rPr lang="ko-KR" altLang="en-US" dirty="0"/>
              <a:t>는 진행되는 상황을 설명한다</a:t>
            </a:r>
            <a:r>
              <a:rPr lang="en-US" altLang="ko-KR" dirty="0"/>
              <a:t>.(</a:t>
            </a:r>
            <a:r>
              <a:rPr lang="ko-KR" altLang="en-US" dirty="0"/>
              <a:t>진행 상황 보기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-f</a:t>
            </a:r>
            <a:r>
              <a:rPr lang="ko-KR" altLang="en-US" dirty="0"/>
              <a:t>는 </a:t>
            </a:r>
            <a:r>
              <a:rPr lang="en-US" altLang="ko-KR" dirty="0"/>
              <a:t>tar</a:t>
            </a:r>
            <a:r>
              <a:rPr lang="ko-KR" altLang="en-US" dirty="0"/>
              <a:t>형식의 백업 파일 이름을 지정한다</a:t>
            </a:r>
            <a:r>
              <a:rPr lang="en-US" altLang="ko-KR" dirty="0"/>
              <a:t>.(</a:t>
            </a:r>
            <a:r>
              <a:rPr lang="ko-KR" altLang="en-US" dirty="0"/>
              <a:t>묶을 때 필수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10" b="71022"/>
          <a:stretch/>
        </p:blipFill>
        <p:spPr>
          <a:xfrm>
            <a:off x="325188" y="3518663"/>
            <a:ext cx="9256582" cy="19521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34991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 –</a:t>
            </a:r>
            <a:r>
              <a:rPr lang="en-US" altLang="ko-KR" dirty="0" err="1"/>
              <a:t>uvf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</a:t>
            </a:r>
            <a:r>
              <a:rPr lang="en-US" altLang="ko-KR" dirty="0" err="1"/>
              <a:t>reverse.c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 err="1"/>
              <a:t>tarfile</a:t>
            </a:r>
            <a:r>
              <a:rPr lang="ko-KR" altLang="en-US" dirty="0"/>
              <a:t>에 파일리스트</a:t>
            </a:r>
            <a:r>
              <a:rPr lang="en-US" altLang="ko-KR" dirty="0"/>
              <a:t>(</a:t>
            </a:r>
            <a:r>
              <a:rPr lang="en-US" altLang="ko-KR" dirty="0" err="1"/>
              <a:t>reverse.c</a:t>
            </a:r>
            <a:r>
              <a:rPr lang="en-US" altLang="ko-KR" dirty="0"/>
              <a:t>)</a:t>
            </a:r>
            <a:r>
              <a:rPr lang="ko-KR" altLang="en-US" dirty="0"/>
              <a:t> 중 수정된 파일들만 백업 파일의 뒤에 덧붙임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-u</a:t>
            </a:r>
            <a:r>
              <a:rPr lang="ko-KR" altLang="en-US" dirty="0"/>
              <a:t>는 업데이트로 새롭게 추가된 파일들만 파일의 뒤에 덧붙인다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7" b="81493"/>
          <a:stretch/>
        </p:blipFill>
        <p:spPr>
          <a:xfrm>
            <a:off x="619200" y="3425323"/>
            <a:ext cx="8472697" cy="18578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08817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명령모드로 열리는데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눌러서 편집모드로 들어가</a:t>
            </a:r>
            <a:endParaRPr lang="en-US" altLang="ko-KR" dirty="0"/>
          </a:p>
          <a:p>
            <a:r>
              <a:rPr lang="ko-KR" altLang="en-US" dirty="0"/>
              <a:t>내용을 입력한다</a:t>
            </a:r>
            <a:r>
              <a:rPr lang="en-US" altLang="ko-KR" dirty="0"/>
              <a:t>. </a:t>
            </a:r>
            <a:r>
              <a:rPr lang="ko-KR" altLang="en-US" dirty="0"/>
              <a:t>입력하고 마지막 행 명령모드에서 </a:t>
            </a:r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ko-KR" altLang="en-US" dirty="0"/>
              <a:t>를 눌러서 저장 후 종료한다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22"/>
          <a:stretch/>
        </p:blipFill>
        <p:spPr>
          <a:xfrm>
            <a:off x="3214133" y="2702839"/>
            <a:ext cx="2677620" cy="27411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35"/>
          <a:stretch/>
        </p:blipFill>
        <p:spPr>
          <a:xfrm>
            <a:off x="354992" y="2622751"/>
            <a:ext cx="2133685" cy="2333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25"/>
          <a:stretch/>
        </p:blipFill>
        <p:spPr>
          <a:xfrm>
            <a:off x="6798962" y="2490818"/>
            <a:ext cx="2043380" cy="2953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288" y="5105426"/>
            <a:ext cx="109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명령모드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4133" y="5596380"/>
            <a:ext cx="109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편집모드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028" y="5579503"/>
            <a:ext cx="198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마지막 행 명령모드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06631" y="216816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211632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6914271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./</a:t>
            </a:r>
            <a:r>
              <a:rPr lang="en-US" altLang="ko-KR" dirty="0" err="1"/>
              <a:t>tmp</a:t>
            </a:r>
            <a:r>
              <a:rPr lang="en-US" altLang="ko-KR" dirty="0"/>
              <a:t> : </a:t>
            </a:r>
            <a:r>
              <a:rPr lang="ko-KR" altLang="en-US" dirty="0"/>
              <a:t> 현재 </a:t>
            </a:r>
            <a:r>
              <a:rPr lang="ko-KR" altLang="en-US" dirty="0" err="1"/>
              <a:t>디렉토리에</a:t>
            </a:r>
            <a:r>
              <a:rPr lang="ko-KR" altLang="en-US" dirty="0"/>
              <a:t> </a:t>
            </a:r>
            <a:r>
              <a:rPr lang="en-US" altLang="ko-KR" dirty="0" err="1"/>
              <a:t>tmp</a:t>
            </a:r>
            <a:r>
              <a:rPr lang="ko-KR" altLang="en-US" dirty="0"/>
              <a:t>라는 </a:t>
            </a:r>
            <a:r>
              <a:rPr lang="ko-KR" altLang="en-US" dirty="0" err="1"/>
              <a:t>디렉토리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tmp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 err="1"/>
              <a:t>tmp</a:t>
            </a:r>
            <a:r>
              <a:rPr lang="ko-KR" altLang="en-US" dirty="0" err="1"/>
              <a:t>디렉토리로</a:t>
            </a:r>
            <a:r>
              <a:rPr lang="ko-KR" altLang="en-US" dirty="0"/>
              <a:t> </a:t>
            </a:r>
            <a:r>
              <a:rPr lang="ko-KR" altLang="en-US" dirty="0" err="1"/>
              <a:t>작업디렉토리</a:t>
            </a:r>
            <a:r>
              <a:rPr lang="ko-KR" altLang="en-US" dirty="0"/>
              <a:t> 변경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9"/>
          <a:stretch/>
        </p:blipFill>
        <p:spPr>
          <a:xfrm>
            <a:off x="1367246" y="3272972"/>
            <a:ext cx="6296904" cy="10305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59743" y="3552371"/>
            <a:ext cx="957943" cy="181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59743" y="4002470"/>
            <a:ext cx="558800" cy="166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69142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 –</a:t>
            </a:r>
            <a:r>
              <a:rPr lang="en-US" altLang="ko-KR" dirty="0" err="1"/>
              <a:t>xvf</a:t>
            </a:r>
            <a:r>
              <a:rPr lang="en-US" altLang="ko-KR" dirty="0"/>
              <a:t> ../</a:t>
            </a:r>
            <a:r>
              <a:rPr lang="en-US" altLang="ko-KR" dirty="0" err="1"/>
              <a:t>tarfile</a:t>
            </a:r>
            <a:endParaRPr lang="en-US" altLang="ko-KR" dirty="0"/>
          </a:p>
          <a:p>
            <a:r>
              <a:rPr lang="ko-KR" altLang="en-US" dirty="0" err="1"/>
              <a:t>상위디렉토리의</a:t>
            </a:r>
            <a:r>
              <a:rPr lang="ko-KR" altLang="en-US" dirty="0"/>
              <a:t> </a:t>
            </a:r>
            <a:r>
              <a:rPr lang="en-US" altLang="ko-KR" dirty="0" err="1"/>
              <a:t>tarfile</a:t>
            </a:r>
            <a:r>
              <a:rPr lang="ko-KR" altLang="en-US" dirty="0"/>
              <a:t>을 현재 </a:t>
            </a:r>
            <a:r>
              <a:rPr lang="ko-KR" altLang="en-US" dirty="0" err="1"/>
              <a:t>디렉토리에</a:t>
            </a:r>
            <a:r>
              <a:rPr lang="ko-KR" altLang="en-US" dirty="0"/>
              <a:t> 파일 풀기</a:t>
            </a:r>
            <a:r>
              <a:rPr lang="en-US" altLang="ko-KR" dirty="0"/>
              <a:t>(..</a:t>
            </a:r>
            <a:r>
              <a:rPr lang="ko-KR" altLang="en-US" dirty="0"/>
              <a:t>은 </a:t>
            </a:r>
            <a:r>
              <a:rPr lang="ko-KR" altLang="en-US" dirty="0" err="1"/>
              <a:t>상위디렉토리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tar</a:t>
            </a:r>
            <a:r>
              <a:rPr lang="ko-KR" altLang="en-US" dirty="0"/>
              <a:t>는 파일을 묶거나 푸는 명령어로 압축하는 기능은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-x</a:t>
            </a:r>
            <a:r>
              <a:rPr lang="ko-KR" altLang="en-US" dirty="0"/>
              <a:t>는 백업 파일로부터 파일을 추출 복귀</a:t>
            </a:r>
            <a:r>
              <a:rPr lang="en-US" altLang="ko-KR" dirty="0"/>
              <a:t>(</a:t>
            </a:r>
            <a:r>
              <a:rPr lang="ko-KR" altLang="en-US" dirty="0"/>
              <a:t>풀 때 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-v</a:t>
            </a:r>
            <a:r>
              <a:rPr lang="ko-KR" altLang="en-US" dirty="0"/>
              <a:t>는 진행되는 상황을 설명한다</a:t>
            </a:r>
            <a:r>
              <a:rPr lang="en-US" altLang="ko-KR" dirty="0"/>
              <a:t>.(</a:t>
            </a:r>
            <a:r>
              <a:rPr lang="ko-KR" altLang="en-US" dirty="0"/>
              <a:t>진행 상황 보기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-f</a:t>
            </a:r>
            <a:r>
              <a:rPr lang="ko-KR" altLang="en-US" dirty="0"/>
              <a:t>는 </a:t>
            </a:r>
            <a:r>
              <a:rPr lang="en-US" altLang="ko-KR" dirty="0"/>
              <a:t>tar</a:t>
            </a:r>
            <a:r>
              <a:rPr lang="ko-KR" altLang="en-US" dirty="0"/>
              <a:t>형식의 백업 파일 이름을 지정한다</a:t>
            </a:r>
            <a:r>
              <a:rPr lang="en-US" altLang="ko-KR" dirty="0"/>
              <a:t>.(</a:t>
            </a:r>
            <a:r>
              <a:rPr lang="ko-KR" altLang="en-US" dirty="0"/>
              <a:t>묶을 때 필수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98" b="7655"/>
          <a:stretch/>
        </p:blipFill>
        <p:spPr>
          <a:xfrm>
            <a:off x="1367246" y="4310742"/>
            <a:ext cx="6296904" cy="25517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39143" y="4318000"/>
            <a:ext cx="1516743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06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 : </a:t>
            </a:r>
            <a:r>
              <a:rPr lang="ko-KR" altLang="en-US" dirty="0"/>
              <a:t>현재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 err="1"/>
              <a:t>디렉토리에</a:t>
            </a:r>
            <a:r>
              <a:rPr lang="ko-KR" altLang="en-US" dirty="0"/>
              <a:t> </a:t>
            </a:r>
            <a:r>
              <a:rPr lang="en-US" altLang="ko-KR" dirty="0" err="1"/>
              <a:t>tmpfile</a:t>
            </a:r>
            <a:r>
              <a:rPr lang="ko-KR" altLang="en-US" dirty="0"/>
              <a:t>이 풀린 것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45" y="1052657"/>
            <a:ext cx="6296904" cy="39820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19045" y="4564743"/>
            <a:ext cx="5430098" cy="159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9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602583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 –</a:t>
            </a:r>
            <a:r>
              <a:rPr lang="en-US" altLang="ko-KR" dirty="0" err="1"/>
              <a:t>xvf</a:t>
            </a:r>
            <a:r>
              <a:rPr lang="en-US" altLang="ko-KR" dirty="0"/>
              <a:t> ../</a:t>
            </a:r>
            <a:r>
              <a:rPr lang="en-US" altLang="ko-KR" dirty="0" err="1"/>
              <a:t>tarfile</a:t>
            </a:r>
            <a:r>
              <a:rPr lang="en-US" altLang="ko-KR" dirty="0"/>
              <a:t> `tar –</a:t>
            </a:r>
            <a:r>
              <a:rPr lang="en-US" altLang="ko-KR" dirty="0" err="1"/>
              <a:t>tf</a:t>
            </a:r>
            <a:r>
              <a:rPr lang="en-US" altLang="ko-KR" dirty="0"/>
              <a:t> ../</a:t>
            </a:r>
            <a:r>
              <a:rPr lang="en-US" altLang="ko-KR" dirty="0" err="1"/>
              <a:t>tarfile</a:t>
            </a:r>
            <a:r>
              <a:rPr lang="en-US" altLang="ko-KR" dirty="0"/>
              <a:t> |grep ‘lady*’` : </a:t>
            </a:r>
          </a:p>
          <a:p>
            <a:endParaRPr lang="en-US" altLang="ko-KR" dirty="0"/>
          </a:p>
          <a:p>
            <a:r>
              <a:rPr lang="en-US" altLang="ko-KR" dirty="0"/>
              <a:t>` ` (esc</a:t>
            </a:r>
            <a:r>
              <a:rPr lang="ko-KR" altLang="en-US" dirty="0"/>
              <a:t>아래 </a:t>
            </a:r>
            <a:r>
              <a:rPr lang="en-US" altLang="ko-KR" dirty="0"/>
              <a:t>~</a:t>
            </a:r>
            <a:r>
              <a:rPr lang="ko-KR" altLang="en-US" dirty="0"/>
              <a:t>모양을 누르면 된다</a:t>
            </a:r>
            <a:r>
              <a:rPr lang="en-US" altLang="ko-KR" dirty="0"/>
              <a:t>.)</a:t>
            </a:r>
            <a:r>
              <a:rPr lang="ko-KR" altLang="en-US" dirty="0"/>
              <a:t>사이에 있는 명령부터 해결하면 </a:t>
            </a:r>
            <a:r>
              <a:rPr lang="en-US" altLang="ko-KR" dirty="0" err="1"/>
              <a:t>tarfile</a:t>
            </a:r>
            <a:r>
              <a:rPr lang="ko-KR" altLang="en-US" dirty="0"/>
              <a:t>안에서 </a:t>
            </a:r>
            <a:r>
              <a:rPr lang="en-US" altLang="ko-KR" dirty="0"/>
              <a:t>lady</a:t>
            </a:r>
            <a:r>
              <a:rPr lang="ko-KR" altLang="en-US" dirty="0"/>
              <a:t>로 시작하는 파일을 찾은 뒤</a:t>
            </a:r>
            <a:endParaRPr lang="en-US" altLang="ko-KR" dirty="0"/>
          </a:p>
          <a:p>
            <a:r>
              <a:rPr lang="en-US" altLang="ko-KR" dirty="0"/>
              <a:t>tar</a:t>
            </a:r>
            <a:r>
              <a:rPr lang="ko-KR" altLang="en-US" dirty="0"/>
              <a:t>는 파일을 묶거나 푸는 명령어로 압축하는 기능은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-t</a:t>
            </a:r>
            <a:r>
              <a:rPr lang="ko-KR" altLang="en-US" dirty="0"/>
              <a:t>는 </a:t>
            </a:r>
            <a:r>
              <a:rPr lang="en-US" altLang="ko-KR" dirty="0"/>
              <a:t>tar</a:t>
            </a:r>
            <a:r>
              <a:rPr lang="ko-KR" altLang="en-US" dirty="0"/>
              <a:t>형식의 백업 파일 안에 어떤 것들이 들어 있는지 확인</a:t>
            </a:r>
            <a:endParaRPr lang="en-US" altLang="ko-KR" dirty="0"/>
          </a:p>
          <a:p>
            <a:r>
              <a:rPr lang="en-US" altLang="ko-KR" dirty="0"/>
              <a:t>-f</a:t>
            </a:r>
            <a:r>
              <a:rPr lang="ko-KR" altLang="en-US" dirty="0"/>
              <a:t>는 </a:t>
            </a:r>
            <a:r>
              <a:rPr lang="en-US" altLang="ko-KR" dirty="0"/>
              <a:t>tar</a:t>
            </a:r>
            <a:r>
              <a:rPr lang="ko-KR" altLang="en-US" dirty="0"/>
              <a:t>형식의 백업 파일 이름을 지정한다</a:t>
            </a:r>
            <a:r>
              <a:rPr lang="en-US" altLang="ko-KR" dirty="0"/>
              <a:t>.(</a:t>
            </a:r>
            <a:r>
              <a:rPr lang="ko-KR" altLang="en-US" dirty="0"/>
              <a:t>묶을 때 필수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그 다음 </a:t>
            </a:r>
            <a:r>
              <a:rPr lang="en-US" altLang="ko-KR" dirty="0"/>
              <a:t>tar –</a:t>
            </a:r>
            <a:r>
              <a:rPr lang="en-US" altLang="ko-KR" dirty="0" err="1"/>
              <a:t>xvf</a:t>
            </a:r>
            <a:r>
              <a:rPr lang="en-US" altLang="ko-KR" dirty="0"/>
              <a:t> ../</a:t>
            </a:r>
            <a:r>
              <a:rPr lang="en-US" altLang="ko-KR" dirty="0" err="1"/>
              <a:t>tarfile</a:t>
            </a:r>
            <a:r>
              <a:rPr lang="en-US" altLang="ko-KR" dirty="0"/>
              <a:t> lady123</a:t>
            </a:r>
            <a:r>
              <a:rPr lang="ko-KR" altLang="en-US" dirty="0"/>
              <a:t>이 되어서 </a:t>
            </a:r>
            <a:r>
              <a:rPr lang="en-US" altLang="ko-KR" dirty="0"/>
              <a:t>lady123</a:t>
            </a:r>
            <a:r>
              <a:rPr lang="ko-KR" altLang="en-US" dirty="0"/>
              <a:t>만 파일 풀기 </a:t>
            </a:r>
            <a:endParaRPr lang="en-US" altLang="ko-KR" dirty="0"/>
          </a:p>
          <a:p>
            <a:r>
              <a:rPr lang="en-US" altLang="ko-KR" dirty="0"/>
              <a:t>-x</a:t>
            </a:r>
            <a:r>
              <a:rPr lang="ko-KR" altLang="en-US" dirty="0"/>
              <a:t>는 백업 파일로부터 파일을 추출 복귀</a:t>
            </a:r>
            <a:r>
              <a:rPr lang="en-US" altLang="ko-KR" dirty="0"/>
              <a:t>(</a:t>
            </a:r>
            <a:r>
              <a:rPr lang="ko-KR" altLang="en-US" dirty="0"/>
              <a:t>풀 때 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-v</a:t>
            </a:r>
            <a:r>
              <a:rPr lang="ko-KR" altLang="en-US" dirty="0"/>
              <a:t>는 진행되는 상황을 설명한다</a:t>
            </a:r>
            <a:r>
              <a:rPr lang="en-US" altLang="ko-KR" dirty="0"/>
              <a:t>.(</a:t>
            </a:r>
            <a:r>
              <a:rPr lang="ko-KR" altLang="en-US" dirty="0"/>
              <a:t>진행 상황 보기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-f</a:t>
            </a:r>
            <a:r>
              <a:rPr lang="ko-KR" altLang="en-US" dirty="0"/>
              <a:t>는 </a:t>
            </a:r>
            <a:r>
              <a:rPr lang="en-US" altLang="ko-KR" dirty="0"/>
              <a:t>tar</a:t>
            </a:r>
            <a:r>
              <a:rPr lang="ko-KR" altLang="en-US" dirty="0"/>
              <a:t>형식의 백업 파일 이름을 지정한다</a:t>
            </a:r>
            <a:r>
              <a:rPr lang="en-US" altLang="ko-KR" dirty="0"/>
              <a:t>.(</a:t>
            </a:r>
            <a:r>
              <a:rPr lang="ko-KR" altLang="en-US" dirty="0"/>
              <a:t>묶을 때 필수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69"/>
          <a:stretch/>
        </p:blipFill>
        <p:spPr>
          <a:xfrm>
            <a:off x="284093" y="5388611"/>
            <a:ext cx="9189685" cy="11756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78935" y="5802268"/>
            <a:ext cx="4107542" cy="348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77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 –</a:t>
            </a:r>
            <a:r>
              <a:rPr lang="en-US" altLang="ko-KR" dirty="0" err="1"/>
              <a:t>tf</a:t>
            </a:r>
            <a:r>
              <a:rPr lang="en-US" altLang="ko-KR" dirty="0"/>
              <a:t> ../</a:t>
            </a:r>
            <a:r>
              <a:rPr lang="en-US" altLang="ko-KR" dirty="0" err="1"/>
              <a:t>tarfile</a:t>
            </a:r>
            <a:r>
              <a:rPr lang="en-US" altLang="ko-KR" dirty="0"/>
              <a:t> |grep ‘rev*’ : rev</a:t>
            </a:r>
            <a:r>
              <a:rPr lang="ko-KR" altLang="en-US" dirty="0"/>
              <a:t>로 시작되는 파일들만 풀기인데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</a:t>
            </a:r>
            <a:r>
              <a:rPr lang="ko-KR" altLang="en-US" dirty="0"/>
              <a:t>와 </a:t>
            </a:r>
            <a:r>
              <a:rPr lang="en-US" altLang="ko-KR" dirty="0"/>
              <a:t>rev</a:t>
            </a:r>
            <a:r>
              <a:rPr lang="ko-KR" altLang="en-US" dirty="0"/>
              <a:t>가 같이 나옴 왜 그런지는 모르겠는데 앞으로는 </a:t>
            </a:r>
            <a:r>
              <a:rPr lang="en-US" altLang="ko-KR" dirty="0"/>
              <a:t>‘’</a:t>
            </a:r>
            <a:r>
              <a:rPr lang="ko-KR" altLang="en-US" dirty="0" err="1"/>
              <a:t>사용안해야</a:t>
            </a:r>
            <a:r>
              <a:rPr lang="ko-KR" altLang="en-US" dirty="0"/>
              <a:t> 원하는 내용이 </a:t>
            </a:r>
            <a:r>
              <a:rPr lang="ko-KR" altLang="en-US" dirty="0" err="1"/>
              <a:t>나올듯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0"/>
          <a:stretch/>
        </p:blipFill>
        <p:spPr>
          <a:xfrm>
            <a:off x="1849539" y="2152562"/>
            <a:ext cx="5235915" cy="47054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17461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compress</a:t>
            </a:r>
            <a:r>
              <a:rPr lang="ko-KR" altLang="en-US" dirty="0"/>
              <a:t>를 사용하기 위해서는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ncompress</a:t>
            </a:r>
            <a:r>
              <a:rPr lang="ko-KR" altLang="en-US" dirty="0"/>
              <a:t>를 설치해야 사용할 수 있음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39"/>
          <a:stretch/>
        </p:blipFill>
        <p:spPr>
          <a:xfrm>
            <a:off x="815323" y="2046152"/>
            <a:ext cx="7304348" cy="18864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587109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완료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76"/>
          <a:stretch/>
        </p:blipFill>
        <p:spPr>
          <a:xfrm>
            <a:off x="1280160" y="1312984"/>
            <a:ext cx="7173992" cy="46071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346649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파일을 생성하고</a:t>
            </a:r>
            <a:endParaRPr lang="en-US" altLang="ko-KR" dirty="0"/>
          </a:p>
          <a:p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r>
              <a:rPr lang="en-US" altLang="ko-KR" dirty="0"/>
              <a:t> abc2</a:t>
            </a:r>
          </a:p>
          <a:p>
            <a:r>
              <a:rPr lang="en-US" altLang="ko-KR" dirty="0" err="1"/>
              <a:t>abc</a:t>
            </a:r>
            <a:r>
              <a:rPr lang="ko-KR" altLang="en-US" dirty="0"/>
              <a:t>와 </a:t>
            </a:r>
            <a:r>
              <a:rPr lang="en-US" altLang="ko-KR" dirty="0"/>
              <a:t>abc2 </a:t>
            </a:r>
            <a:r>
              <a:rPr lang="ko-KR" altLang="en-US" dirty="0"/>
              <a:t>파일을 복사하기</a:t>
            </a:r>
            <a:endParaRPr lang="en-US" altLang="ko-KR" dirty="0"/>
          </a:p>
          <a:p>
            <a:r>
              <a:rPr lang="en-US" altLang="ko-KR" dirty="0"/>
              <a:t>ls</a:t>
            </a:r>
          </a:p>
          <a:p>
            <a:r>
              <a:rPr lang="ko-KR" altLang="en-US" dirty="0"/>
              <a:t>파일 확인하기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47" b="83761"/>
          <a:stretch/>
        </p:blipFill>
        <p:spPr>
          <a:xfrm>
            <a:off x="1206631" y="3582794"/>
            <a:ext cx="7031477" cy="21570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94060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compress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abc</a:t>
            </a:r>
            <a:r>
              <a:rPr lang="ko-KR" altLang="en-US" dirty="0"/>
              <a:t>파일을 압축하여서 </a:t>
            </a:r>
            <a:r>
              <a:rPr lang="en-US" altLang="ko-KR" dirty="0" err="1"/>
              <a:t>abc.Z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9905"/>
          <a:stretch/>
        </p:blipFill>
        <p:spPr>
          <a:xfrm>
            <a:off x="1280160" y="2149472"/>
            <a:ext cx="6736404" cy="16839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35200" y="3664857"/>
            <a:ext cx="537029" cy="168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32743" y="3200400"/>
            <a:ext cx="1074057" cy="188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44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압축하지 않은 </a:t>
            </a:r>
            <a:r>
              <a:rPr lang="en-US" altLang="ko-KR" dirty="0"/>
              <a:t>abc2</a:t>
            </a:r>
            <a:r>
              <a:rPr lang="ko-KR" altLang="en-US" dirty="0"/>
              <a:t>파일의 크기는 </a:t>
            </a:r>
            <a:r>
              <a:rPr lang="en-US" altLang="ko-KR" dirty="0"/>
              <a:t>208</a:t>
            </a:r>
          </a:p>
          <a:p>
            <a:r>
              <a:rPr lang="ko-KR" altLang="en-US" dirty="0"/>
              <a:t>압축을 완료한 </a:t>
            </a:r>
            <a:r>
              <a:rPr lang="en-US" altLang="ko-KR" dirty="0" err="1"/>
              <a:t>abc.Z</a:t>
            </a:r>
            <a:r>
              <a:rPr lang="ko-KR" altLang="en-US" dirty="0"/>
              <a:t>파일의 크기는 </a:t>
            </a:r>
            <a:r>
              <a:rPr lang="en-US" altLang="ko-KR" dirty="0"/>
              <a:t>46</a:t>
            </a:r>
            <a:r>
              <a:rPr lang="ko-KR" altLang="en-US" dirty="0"/>
              <a:t>임을 볼 수 있음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7" b="37949"/>
          <a:stretch/>
        </p:blipFill>
        <p:spPr>
          <a:xfrm>
            <a:off x="1280160" y="1488830"/>
            <a:ext cx="7970366" cy="42203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39029" y="2235200"/>
            <a:ext cx="384628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40629" y="2779486"/>
            <a:ext cx="283028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grep hello abc.txt</a:t>
            </a:r>
          </a:p>
          <a:p>
            <a:r>
              <a:rPr lang="en-US" altLang="ko-KR" dirty="0"/>
              <a:t>grep</a:t>
            </a:r>
            <a:r>
              <a:rPr lang="ko-KR" altLang="en-US" dirty="0"/>
              <a:t>은 검색기능으로 </a:t>
            </a:r>
            <a:r>
              <a:rPr lang="en-US" altLang="ko-KR" dirty="0"/>
              <a:t>grep</a:t>
            </a:r>
            <a:r>
              <a:rPr lang="ko-KR" altLang="en-US" dirty="0"/>
              <a:t>하고 찾고 싶은 내용을 입력한 뒤 </a:t>
            </a:r>
            <a:r>
              <a:rPr lang="en-US" altLang="ko-KR" dirty="0"/>
              <a:t>abc.txt</a:t>
            </a:r>
            <a:r>
              <a:rPr lang="ko-KR" altLang="en-US" dirty="0"/>
              <a:t>라는 파일 내에서 </a:t>
            </a:r>
            <a:r>
              <a:rPr lang="en-US" altLang="ko-KR" dirty="0"/>
              <a:t>hello</a:t>
            </a:r>
            <a:r>
              <a:rPr lang="ko-KR" altLang="en-US" dirty="0"/>
              <a:t>가 들어 간 곳을 찾는다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8" y="1781908"/>
            <a:ext cx="7354512" cy="29873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684023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uncompress</a:t>
            </a:r>
            <a:r>
              <a:rPr lang="en-US" altLang="ko-KR" dirty="0"/>
              <a:t> </a:t>
            </a:r>
            <a:r>
              <a:rPr lang="en-US" altLang="ko-KR" dirty="0" err="1"/>
              <a:t>abc.Z</a:t>
            </a:r>
            <a:endParaRPr lang="en-US" altLang="ko-KR" dirty="0"/>
          </a:p>
          <a:p>
            <a:r>
              <a:rPr lang="en-US" altLang="ko-KR" dirty="0" err="1"/>
              <a:t>abc.Z</a:t>
            </a:r>
            <a:r>
              <a:rPr lang="en-US" altLang="ko-KR" dirty="0"/>
              <a:t> </a:t>
            </a:r>
            <a:r>
              <a:rPr lang="ko-KR" altLang="en-US" dirty="0"/>
              <a:t>압축을 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abc.z</a:t>
            </a:r>
            <a:r>
              <a:rPr lang="en-US" altLang="ko-KR" dirty="0"/>
              <a:t> </a:t>
            </a:r>
            <a:r>
              <a:rPr lang="ko-KR" altLang="en-US" dirty="0"/>
              <a:t>소문자 </a:t>
            </a:r>
            <a:r>
              <a:rPr lang="en-US" altLang="ko-KR" dirty="0"/>
              <a:t>z</a:t>
            </a:r>
            <a:r>
              <a:rPr lang="ko-KR" altLang="en-US" dirty="0"/>
              <a:t>가 아님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6" b="77778"/>
          <a:stretch/>
        </p:blipFill>
        <p:spPr>
          <a:xfrm>
            <a:off x="1098732" y="2949749"/>
            <a:ext cx="7393763" cy="29776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53869" y="4438580"/>
            <a:ext cx="735216" cy="2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71371" y="4699838"/>
            <a:ext cx="2097315" cy="198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75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gzip</a:t>
            </a:r>
            <a:r>
              <a:rPr lang="en-US" altLang="ko-KR" dirty="0"/>
              <a:t> –v9 </a:t>
            </a:r>
            <a:r>
              <a:rPr lang="en-US" altLang="ko-KR" dirty="0" err="1"/>
              <a:t>tarfile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tarfile</a:t>
            </a:r>
            <a:r>
              <a:rPr lang="ko-KR" altLang="en-US" dirty="0"/>
              <a:t>을 진행상황을 보여주면서 최대한으로 압축한다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-v</a:t>
            </a:r>
            <a:r>
              <a:rPr lang="ko-KR" altLang="en-US" dirty="0"/>
              <a:t>는 압축 진행상황을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-9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최대한으로 압축한다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81" b="71818"/>
          <a:stretch/>
        </p:blipFill>
        <p:spPr>
          <a:xfrm>
            <a:off x="697848" y="2989943"/>
            <a:ext cx="8036229" cy="304168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83943" y="5275943"/>
            <a:ext cx="1494971" cy="319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82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 tarfile.gz : </a:t>
            </a:r>
            <a:r>
              <a:rPr lang="ko-KR" altLang="en-US" dirty="0"/>
              <a:t>압축된 파일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67" b="42705"/>
          <a:stretch/>
        </p:blipFill>
        <p:spPr>
          <a:xfrm>
            <a:off x="1130545" y="1789838"/>
            <a:ext cx="7218216" cy="2852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202663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gzip</a:t>
            </a:r>
            <a:r>
              <a:rPr lang="en-US" altLang="ko-KR" dirty="0"/>
              <a:t> –l tarfile.gz : </a:t>
            </a:r>
            <a:r>
              <a:rPr lang="ko-KR" altLang="en-US" dirty="0"/>
              <a:t>현재 압축된 </a:t>
            </a:r>
            <a:r>
              <a:rPr lang="en-US" altLang="ko-KR" dirty="0"/>
              <a:t>tarfile.gz</a:t>
            </a:r>
            <a:r>
              <a:rPr lang="ko-KR" altLang="en-US" dirty="0"/>
              <a:t>의 파일 내용을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압축되었을 때는 </a:t>
            </a:r>
            <a:r>
              <a:rPr lang="en-US" altLang="ko-KR" dirty="0"/>
              <a:t>5415</a:t>
            </a:r>
          </a:p>
          <a:p>
            <a:r>
              <a:rPr lang="ko-KR" altLang="en-US" dirty="0"/>
              <a:t>압축 안되었을 때는 </a:t>
            </a:r>
            <a:r>
              <a:rPr lang="en-US" altLang="ko-KR" dirty="0"/>
              <a:t>51200</a:t>
            </a:r>
          </a:p>
          <a:p>
            <a:r>
              <a:rPr lang="ko-KR" altLang="en-US" dirty="0" err="1"/>
              <a:t>압축율은</a:t>
            </a:r>
            <a:r>
              <a:rPr lang="ko-KR" altLang="en-US" dirty="0"/>
              <a:t> </a:t>
            </a:r>
            <a:r>
              <a:rPr lang="en-US" altLang="ko-KR" dirty="0"/>
              <a:t>89.5%</a:t>
            </a:r>
          </a:p>
          <a:p>
            <a:r>
              <a:rPr lang="ko-KR" altLang="en-US" dirty="0"/>
              <a:t>압축 전 이름은 </a:t>
            </a:r>
            <a:r>
              <a:rPr lang="en-US" altLang="ko-KR" dirty="0" err="1"/>
              <a:t>tarfile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11"/>
          <a:stretch/>
        </p:blipFill>
        <p:spPr>
          <a:xfrm>
            <a:off x="405167" y="2751132"/>
            <a:ext cx="8926403" cy="16872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86000" y="3730171"/>
            <a:ext cx="776514" cy="362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46171" y="3730171"/>
            <a:ext cx="885372" cy="362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47657" y="3730171"/>
            <a:ext cx="718457" cy="362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24171" y="3730171"/>
            <a:ext cx="1074058" cy="362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50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gzip</a:t>
            </a:r>
            <a:r>
              <a:rPr lang="en-US" altLang="ko-KR" dirty="0"/>
              <a:t> –</a:t>
            </a:r>
            <a:r>
              <a:rPr lang="en-US" altLang="ko-KR" dirty="0" err="1"/>
              <a:t>vd</a:t>
            </a:r>
            <a:r>
              <a:rPr lang="en-US" altLang="ko-KR" dirty="0"/>
              <a:t> tarfile.gz : </a:t>
            </a:r>
          </a:p>
          <a:p>
            <a:r>
              <a:rPr lang="en-US" altLang="ko-KR" dirty="0"/>
              <a:t>tarfile.gz</a:t>
            </a:r>
            <a:r>
              <a:rPr lang="ko-KR" altLang="en-US" dirty="0"/>
              <a:t>를 진행상황을 보여주면서 압축을 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-v</a:t>
            </a:r>
            <a:r>
              <a:rPr lang="ko-KR" altLang="en-US" dirty="0"/>
              <a:t>는 압축 진행상황을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압축을 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6" y="3218821"/>
            <a:ext cx="8039106" cy="28407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540258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gzip</a:t>
            </a:r>
            <a:r>
              <a:rPr lang="en-US" altLang="ko-KR" dirty="0"/>
              <a:t> –v </a:t>
            </a:r>
            <a:r>
              <a:rPr lang="en-US" altLang="ko-KR" dirty="0" err="1"/>
              <a:t>tarfile</a:t>
            </a:r>
            <a:r>
              <a:rPr lang="ko-KR" altLang="en-US" dirty="0"/>
              <a:t>을 다시 압축한 뒤</a:t>
            </a:r>
            <a:endParaRPr lang="en-US" altLang="ko-KR" dirty="0"/>
          </a:p>
          <a:p>
            <a:r>
              <a:rPr lang="en-US" altLang="ko-KR" dirty="0" err="1"/>
              <a:t>gunzip</a:t>
            </a:r>
            <a:r>
              <a:rPr lang="en-US" altLang="ko-KR" dirty="0"/>
              <a:t> tarfile.gz</a:t>
            </a:r>
            <a:r>
              <a:rPr lang="ko-KR" altLang="en-US" dirty="0"/>
              <a:t>로 압축 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gunzip</a:t>
            </a:r>
            <a:r>
              <a:rPr lang="en-US" altLang="ko-KR" dirty="0"/>
              <a:t> </a:t>
            </a:r>
            <a:r>
              <a:rPr lang="ko-KR" altLang="en-US" dirty="0"/>
              <a:t>명령은 압출을 푸는 기능으로 결국 </a:t>
            </a:r>
            <a:r>
              <a:rPr lang="en-US" altLang="ko-KR" dirty="0" err="1"/>
              <a:t>gzip</a:t>
            </a:r>
            <a:r>
              <a:rPr lang="en-US" altLang="ko-KR" dirty="0"/>
              <a:t> –d </a:t>
            </a:r>
            <a:r>
              <a:rPr lang="ko-KR" altLang="en-US" dirty="0"/>
              <a:t>명령과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39" y="3017574"/>
            <a:ext cx="7541480" cy="26649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28041" y="3428300"/>
            <a:ext cx="1845559" cy="239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28041" y="4550228"/>
            <a:ext cx="2114073" cy="24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79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gzip</a:t>
            </a:r>
            <a:r>
              <a:rPr lang="en-US" altLang="ko-KR" dirty="0"/>
              <a:t> –v </a:t>
            </a:r>
            <a:r>
              <a:rPr lang="en-US" altLang="ko-KR" dirty="0" err="1"/>
              <a:t>tarfile</a:t>
            </a:r>
            <a:r>
              <a:rPr lang="ko-KR" altLang="en-US" dirty="0"/>
              <a:t>로 </a:t>
            </a:r>
            <a:r>
              <a:rPr lang="ko-KR" altLang="en-US" dirty="0" err="1"/>
              <a:t>압축한뒤</a:t>
            </a:r>
            <a:endParaRPr lang="en-US" altLang="ko-KR" dirty="0"/>
          </a:p>
          <a:p>
            <a:r>
              <a:rPr lang="en-US" altLang="ko-KR" dirty="0" err="1"/>
              <a:t>gzip</a:t>
            </a:r>
            <a:r>
              <a:rPr lang="en-US" altLang="ko-KR" dirty="0"/>
              <a:t> –</a:t>
            </a:r>
            <a:r>
              <a:rPr lang="en-US" altLang="ko-KR" dirty="0" err="1"/>
              <a:t>vd</a:t>
            </a:r>
            <a:r>
              <a:rPr lang="en-US" altLang="ko-KR" dirty="0"/>
              <a:t> tarfile.gz &gt; tar.log &amp;</a:t>
            </a:r>
          </a:p>
          <a:p>
            <a:endParaRPr lang="en-US" altLang="ko-KR" dirty="0"/>
          </a:p>
          <a:p>
            <a:r>
              <a:rPr lang="en-US" altLang="ko-KR" dirty="0"/>
              <a:t>tar.log</a:t>
            </a:r>
            <a:r>
              <a:rPr lang="ko-KR" altLang="en-US" dirty="0"/>
              <a:t>로 새로운 파일을 생성하여 여기에 압축을 풀라는 뜻</a:t>
            </a:r>
            <a:endParaRPr lang="en-US" altLang="ko-KR" dirty="0"/>
          </a:p>
          <a:p>
            <a:r>
              <a:rPr lang="en-US" altLang="ko-KR" dirty="0"/>
              <a:t>&amp;</a:t>
            </a:r>
            <a:r>
              <a:rPr lang="ko-KR" altLang="en-US" dirty="0"/>
              <a:t>는 백그라운드로 돌리기</a:t>
            </a:r>
            <a:r>
              <a:rPr lang="en-US" altLang="ko-KR" dirty="0"/>
              <a:t>(</a:t>
            </a:r>
            <a:r>
              <a:rPr lang="ko-KR" altLang="en-US" dirty="0"/>
              <a:t>진행되는 동안은 입력할 수 없으니 백그라운드로 돌리고 다른 거 하고 있으면 알아서 끝남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3" y="3251187"/>
            <a:ext cx="7216286" cy="33912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20477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grep hello *</a:t>
            </a:r>
          </a:p>
          <a:p>
            <a:r>
              <a:rPr lang="en-US" altLang="ko-KR" dirty="0"/>
              <a:t>grep</a:t>
            </a:r>
            <a:r>
              <a:rPr lang="ko-KR" altLang="en-US" dirty="0"/>
              <a:t>은 검색기능으로 </a:t>
            </a:r>
            <a:r>
              <a:rPr lang="en-US" altLang="ko-KR" dirty="0"/>
              <a:t>grep</a:t>
            </a:r>
            <a:r>
              <a:rPr lang="ko-KR" altLang="en-US" dirty="0"/>
              <a:t>하고 찾고 싶은 내용을 입력한 뒤</a:t>
            </a:r>
            <a:endParaRPr lang="en-US" altLang="ko-KR" dirty="0"/>
          </a:p>
          <a:p>
            <a:r>
              <a:rPr lang="ko-KR" altLang="en-US" dirty="0"/>
              <a:t>모든 파일 내에서 </a:t>
            </a:r>
            <a:r>
              <a:rPr lang="en-US" altLang="ko-KR" dirty="0"/>
              <a:t>hello</a:t>
            </a:r>
            <a:r>
              <a:rPr lang="ko-KR" altLang="en-US" dirty="0"/>
              <a:t>가 들어 간 곳을 찾는다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은 </a:t>
            </a:r>
            <a:r>
              <a:rPr lang="ko-KR" altLang="en-US" dirty="0" err="1"/>
              <a:t>아스타리스크로</a:t>
            </a:r>
            <a:r>
              <a:rPr lang="ko-KR" altLang="en-US" dirty="0"/>
              <a:t> 모든 파일을 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967389"/>
            <a:ext cx="6777289" cy="27528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16816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9498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160455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 abc.txt | grep hello</a:t>
            </a:r>
          </a:p>
          <a:p>
            <a:r>
              <a:rPr lang="en-US" altLang="ko-KR" dirty="0"/>
              <a:t>|(</a:t>
            </a:r>
            <a:r>
              <a:rPr lang="ko-KR" altLang="en-US" dirty="0"/>
              <a:t>파이프</a:t>
            </a:r>
            <a:r>
              <a:rPr lang="en-US" altLang="ko-KR" dirty="0"/>
              <a:t>): shift+\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어떤 명령의 결과를 받아 다른 명령을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cat abc.txt</a:t>
            </a:r>
            <a:r>
              <a:rPr lang="ko-KR" altLang="en-US" dirty="0"/>
              <a:t>로 파일을 출력하고 파일 내에서 </a:t>
            </a:r>
            <a:r>
              <a:rPr lang="en-US" altLang="ko-KR" dirty="0"/>
              <a:t>hello</a:t>
            </a:r>
            <a:r>
              <a:rPr lang="ko-KR" altLang="en-US" dirty="0"/>
              <a:t>가 있는 지 검색한다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 </a:t>
            </a:r>
            <a:r>
              <a:rPr lang="en-US" altLang="ko-KR" dirty="0"/>
              <a:t>grep hello abc.txt</a:t>
            </a:r>
            <a:r>
              <a:rPr lang="ko-KR" altLang="en-US" dirty="0"/>
              <a:t>와 같음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33" y="2665489"/>
            <a:ext cx="7556539" cy="30693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16816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25068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</a:t>
            </a:r>
            <a:r>
              <a:rPr lang="en-US" altLang="ko-KR" dirty="0"/>
              <a:t> –</a:t>
            </a:r>
            <a:r>
              <a:rPr lang="en-US" altLang="ko-KR" dirty="0" err="1"/>
              <a:t>ef</a:t>
            </a:r>
            <a:r>
              <a:rPr lang="en-US" altLang="ko-KR" dirty="0"/>
              <a:t> | grep http</a:t>
            </a:r>
          </a:p>
          <a:p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명령어는 현재 실행중인 프로세스 목록과 상태를 보여줌</a:t>
            </a:r>
            <a:endParaRPr lang="en-US" altLang="ko-KR" dirty="0"/>
          </a:p>
          <a:p>
            <a:r>
              <a:rPr lang="en-US" altLang="ko-KR" dirty="0"/>
              <a:t>-e</a:t>
            </a:r>
            <a:r>
              <a:rPr lang="ko-KR" altLang="en-US" dirty="0"/>
              <a:t>는 </a:t>
            </a:r>
            <a:r>
              <a:rPr lang="ko-KR" altLang="en-US" dirty="0" err="1"/>
              <a:t>커널</a:t>
            </a:r>
            <a:r>
              <a:rPr lang="ko-KR" altLang="en-US" dirty="0"/>
              <a:t> 프로세스를 제외한 모든 프로세스를 출력해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-f</a:t>
            </a:r>
            <a:r>
              <a:rPr lang="ko-KR" altLang="en-US" dirty="0"/>
              <a:t>는 풀 포맷으로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실행중인 프로세스 중에 </a:t>
            </a:r>
            <a:r>
              <a:rPr lang="en-US" altLang="ko-KR" dirty="0"/>
              <a:t>http</a:t>
            </a:r>
            <a:r>
              <a:rPr lang="ko-KR" altLang="en-US" dirty="0"/>
              <a:t>를 검색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562643"/>
            <a:ext cx="6690706" cy="27176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42789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617655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grep -</a:t>
            </a:r>
            <a:r>
              <a:rPr lang="en-US" altLang="ko-KR" dirty="0" err="1"/>
              <a:t>wn</a:t>
            </a:r>
            <a:r>
              <a:rPr lang="en-US" altLang="ko-KR" dirty="0"/>
              <a:t> hello abc.txt</a:t>
            </a:r>
          </a:p>
          <a:p>
            <a:r>
              <a:rPr lang="en-US" altLang="ko-KR" dirty="0"/>
              <a:t>W: </a:t>
            </a:r>
            <a:r>
              <a:rPr lang="ko-KR" altLang="en-US" dirty="0"/>
              <a:t>전체 단어가 일치되는 경우 출력</a:t>
            </a:r>
            <a:endParaRPr lang="en-US" altLang="ko-KR" dirty="0"/>
          </a:p>
          <a:p>
            <a:r>
              <a:rPr lang="en-US" altLang="ko-KR" dirty="0"/>
              <a:t>N: </a:t>
            </a:r>
            <a:r>
              <a:rPr lang="ko-KR" altLang="en-US" dirty="0"/>
              <a:t>라인넘버 출력</a:t>
            </a:r>
            <a:endParaRPr lang="en-US" altLang="ko-KR" dirty="0"/>
          </a:p>
          <a:p>
            <a:r>
              <a:rPr lang="en-US" altLang="ko-KR" dirty="0"/>
              <a:t>grep</a:t>
            </a:r>
            <a:r>
              <a:rPr lang="ko-KR" altLang="en-US" dirty="0"/>
              <a:t>은 검색기능으로 </a:t>
            </a:r>
            <a:r>
              <a:rPr lang="en-US" altLang="ko-KR" dirty="0"/>
              <a:t>grep</a:t>
            </a:r>
            <a:r>
              <a:rPr lang="ko-KR" altLang="en-US" dirty="0"/>
              <a:t>하고 찾고 싶은 내용을 입력한 뒤 </a:t>
            </a:r>
            <a:r>
              <a:rPr lang="en-US" altLang="ko-KR" dirty="0"/>
              <a:t>abc.txt</a:t>
            </a:r>
            <a:r>
              <a:rPr lang="ko-KR" altLang="en-US" dirty="0"/>
              <a:t>라는 파일 내에서 </a:t>
            </a:r>
            <a:r>
              <a:rPr lang="en-US" altLang="ko-KR" dirty="0"/>
              <a:t>hello</a:t>
            </a:r>
            <a:r>
              <a:rPr lang="ko-KR" altLang="en-US" dirty="0"/>
              <a:t>가 들어 간 곳을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을 입력해서 맨 앞에 </a:t>
            </a:r>
            <a:r>
              <a:rPr lang="en-US" altLang="ko-KR" dirty="0"/>
              <a:t>10</a:t>
            </a:r>
            <a:r>
              <a:rPr lang="ko-KR" altLang="en-US" dirty="0"/>
              <a:t>으로 라인 넘버가 출력되고 </a:t>
            </a:r>
            <a:r>
              <a:rPr lang="en-US" altLang="ko-KR" dirty="0"/>
              <a:t>w</a:t>
            </a:r>
            <a:r>
              <a:rPr lang="ko-KR" altLang="en-US" dirty="0"/>
              <a:t>로 전체 단어가 일치되는 경우에만 출력되게 하였다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29" y="3334309"/>
            <a:ext cx="6661846" cy="27059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03396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6176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grep -</a:t>
            </a:r>
            <a:r>
              <a:rPr lang="en-US" altLang="ko-KR" dirty="0" err="1"/>
              <a:t>wnv</a:t>
            </a:r>
            <a:r>
              <a:rPr lang="en-US" altLang="ko-KR" dirty="0"/>
              <a:t> hello abc.txt</a:t>
            </a:r>
          </a:p>
          <a:p>
            <a:r>
              <a:rPr lang="en-US" altLang="ko-KR" dirty="0"/>
              <a:t>W: </a:t>
            </a:r>
            <a:r>
              <a:rPr lang="ko-KR" altLang="en-US" dirty="0"/>
              <a:t>전체 단어가 일치되는 경우 출력</a:t>
            </a:r>
            <a:endParaRPr lang="en-US" altLang="ko-KR" dirty="0"/>
          </a:p>
          <a:p>
            <a:r>
              <a:rPr lang="en-US" altLang="ko-KR" dirty="0"/>
              <a:t>N: </a:t>
            </a:r>
            <a:r>
              <a:rPr lang="ko-KR" altLang="en-US" dirty="0"/>
              <a:t>라인넘버 출력</a:t>
            </a:r>
            <a:endParaRPr lang="en-US" altLang="ko-KR" dirty="0"/>
          </a:p>
          <a:p>
            <a:r>
              <a:rPr lang="en-US" altLang="ko-KR" dirty="0"/>
              <a:t>V: </a:t>
            </a:r>
            <a:r>
              <a:rPr lang="ko-KR" altLang="en-US" dirty="0"/>
              <a:t>단어가 일치하지 않는 경우 출력</a:t>
            </a:r>
            <a:endParaRPr lang="en-US" altLang="ko-KR" dirty="0"/>
          </a:p>
          <a:p>
            <a:r>
              <a:rPr lang="en-US" altLang="ko-KR" dirty="0"/>
              <a:t>grep</a:t>
            </a:r>
            <a:r>
              <a:rPr lang="ko-KR" altLang="en-US" dirty="0"/>
              <a:t>은 검색기능으로 </a:t>
            </a:r>
            <a:r>
              <a:rPr lang="en-US" altLang="ko-KR" dirty="0"/>
              <a:t>grep</a:t>
            </a:r>
            <a:r>
              <a:rPr lang="ko-KR" altLang="en-US" dirty="0"/>
              <a:t>하고 찾고 싶은 내용을 입력한 뒤 </a:t>
            </a:r>
            <a:r>
              <a:rPr lang="en-US" altLang="ko-KR" dirty="0"/>
              <a:t>abc.txt</a:t>
            </a:r>
            <a:r>
              <a:rPr lang="ko-KR" altLang="en-US" dirty="0"/>
              <a:t>라는 파일 내에서 </a:t>
            </a:r>
            <a:r>
              <a:rPr lang="en-US" altLang="ko-KR" dirty="0"/>
              <a:t>hello</a:t>
            </a:r>
            <a:r>
              <a:rPr lang="ko-KR" altLang="en-US" dirty="0"/>
              <a:t>가 들어가지 않은 곳을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을 입력해서 맨 앞에 </a:t>
            </a:r>
            <a:r>
              <a:rPr lang="en-US" altLang="ko-KR" dirty="0"/>
              <a:t>10</a:t>
            </a:r>
            <a:r>
              <a:rPr lang="ko-KR" altLang="en-US" dirty="0"/>
              <a:t>으로 라인 넘버가 출력되고 </a:t>
            </a:r>
            <a:r>
              <a:rPr lang="en-US" altLang="ko-KR" dirty="0"/>
              <a:t>w</a:t>
            </a:r>
            <a:r>
              <a:rPr lang="ko-KR" altLang="en-US" dirty="0"/>
              <a:t>로 전체 단어가 일치되는 경우에만 출력되게 하였으며</a:t>
            </a:r>
            <a:r>
              <a:rPr lang="en-US" altLang="ko-KR" dirty="0"/>
              <a:t>, v</a:t>
            </a:r>
            <a:r>
              <a:rPr lang="ko-KR" altLang="en-US" dirty="0"/>
              <a:t>로 단어가 일치하지 않은 경우만 출력 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3387365"/>
            <a:ext cx="7065901" cy="2870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43147050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45850</TotalTime>
  <Words>1865</Words>
  <Application>Microsoft Office PowerPoint</Application>
  <PresentationFormat>A4 용지(210x297mm)</PresentationFormat>
  <Paragraphs>249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4강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이동현</cp:lastModifiedBy>
  <cp:revision>2836</cp:revision>
  <cp:lastPrinted>2015-10-28T04:44:44Z</cp:lastPrinted>
  <dcterms:created xsi:type="dcterms:W3CDTF">2003-10-22T07:02:37Z</dcterms:created>
  <dcterms:modified xsi:type="dcterms:W3CDTF">2021-04-05T01:40:43Z</dcterms:modified>
</cp:coreProperties>
</file>