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34"/>
  </p:notesMasterIdLst>
  <p:sldIdLst>
    <p:sldId id="694" r:id="rId4"/>
    <p:sldId id="275" r:id="rId5"/>
    <p:sldId id="1051" r:id="rId6"/>
    <p:sldId id="1052" r:id="rId7"/>
    <p:sldId id="1053" r:id="rId8"/>
    <p:sldId id="1054" r:id="rId9"/>
    <p:sldId id="1055" r:id="rId10"/>
    <p:sldId id="1056" r:id="rId11"/>
    <p:sldId id="1057" r:id="rId12"/>
    <p:sldId id="1084" r:id="rId13"/>
    <p:sldId id="1058" r:id="rId14"/>
    <p:sldId id="1059" r:id="rId15"/>
    <p:sldId id="1061" r:id="rId16"/>
    <p:sldId id="1092" r:id="rId17"/>
    <p:sldId id="1060" r:id="rId18"/>
    <p:sldId id="1062" r:id="rId19"/>
    <p:sldId id="1063" r:id="rId20"/>
    <p:sldId id="1064" r:id="rId21"/>
    <p:sldId id="1065" r:id="rId22"/>
    <p:sldId id="1085" r:id="rId23"/>
    <p:sldId id="1086" r:id="rId24"/>
    <p:sldId id="1087" r:id="rId25"/>
    <p:sldId id="1066" r:id="rId26"/>
    <p:sldId id="1088" r:id="rId27"/>
    <p:sldId id="1089" r:id="rId28"/>
    <p:sldId id="1090" r:id="rId29"/>
    <p:sldId id="1091" r:id="rId30"/>
    <p:sldId id="1067" r:id="rId31"/>
    <p:sldId id="1068" r:id="rId32"/>
    <p:sldId id="1069" r:id="rId3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41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err="1" smtClean="0"/>
              <a:t>리눅스</a:t>
            </a:r>
            <a:r>
              <a:rPr lang="ko-KR" altLang="en-US" sz="2400" smtClean="0"/>
              <a:t> </a:t>
            </a:r>
            <a:r>
              <a:rPr lang="en-US" altLang="ko-KR" sz="2400" smtClean="0"/>
              <a:t>5</a:t>
            </a:r>
            <a:r>
              <a:rPr lang="ko-KR" altLang="en-US" sz="2400"/>
              <a:t>강</a:t>
            </a:r>
            <a:r>
              <a:rPr lang="ko-KR" altLang="en-US" sz="2400" smtClean="0"/>
              <a:t> </a:t>
            </a:r>
            <a:r>
              <a:rPr lang="ko-KR" altLang="en-US" sz="2400" dirty="0" smtClean="0"/>
              <a:t>실습과제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=""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Kopo30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이동현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groupmod</a:t>
            </a:r>
            <a:r>
              <a:rPr lang="en-US" altLang="ko-KR" dirty="0" smtClean="0"/>
              <a:t> –g 700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라는 그룹의 </a:t>
            </a:r>
            <a:r>
              <a:rPr lang="en-US" altLang="ko-KR" dirty="0" err="1" smtClean="0"/>
              <a:t>gid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ail -10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변경된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71" b="31995"/>
          <a:stretch/>
        </p:blipFill>
        <p:spPr>
          <a:xfrm>
            <a:off x="1156757" y="2030001"/>
            <a:ext cx="7476429" cy="3796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01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/>
              <a:t>groupmod</a:t>
            </a:r>
            <a:r>
              <a:rPr lang="en-US" altLang="ko-KR" dirty="0"/>
              <a:t> </a:t>
            </a:r>
            <a:r>
              <a:rPr lang="en-US" altLang="ko-KR" dirty="0" smtClean="0"/>
              <a:t>–n </a:t>
            </a:r>
            <a:r>
              <a:rPr lang="en-US" altLang="ko-KR" dirty="0" err="1" smtClean="0"/>
              <a:t>newkopo</a:t>
            </a:r>
            <a:r>
              <a:rPr lang="en-US" altLang="ko-KR" dirty="0" smtClean="0"/>
              <a:t> </a:t>
            </a:r>
            <a:r>
              <a:rPr lang="en-US" altLang="ko-KR" dirty="0" err="1"/>
              <a:t>kopoctc</a:t>
            </a:r>
            <a:r>
              <a:rPr lang="en-US" altLang="ko-KR" dirty="0"/>
              <a:t> :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그룹명을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newkopo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ail -</a:t>
            </a:r>
            <a:r>
              <a:rPr lang="en-US" altLang="ko-KR" dirty="0"/>
              <a:t>5</a:t>
            </a:r>
            <a:r>
              <a:rPr lang="en-US" altLang="ko-KR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변경된 </a:t>
            </a:r>
            <a:r>
              <a:rPr lang="en-US" altLang="ko-KR" dirty="0" err="1"/>
              <a:t>kopoctc</a:t>
            </a:r>
            <a:r>
              <a:rPr lang="en-US" altLang="ko-KR" dirty="0"/>
              <a:t> </a:t>
            </a:r>
            <a:r>
              <a:rPr lang="ko-KR" altLang="en-US" dirty="0" err="1" smtClean="0"/>
              <a:t>그룹명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92923"/>
            <a:ext cx="8048800" cy="33293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delgroup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newkopo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그룹 </a:t>
            </a:r>
            <a:r>
              <a:rPr lang="en-US" altLang="ko-KR" dirty="0" err="1" smtClean="0"/>
              <a:t>newkopo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en-US" altLang="ko-KR" dirty="0" smtClean="0"/>
              <a:t>ail </a:t>
            </a:r>
            <a:r>
              <a:rPr lang="en-US" altLang="ko-KR" dirty="0"/>
              <a:t>-5 /</a:t>
            </a:r>
            <a:r>
              <a:rPr lang="en-US" altLang="ko-KR" dirty="0" err="1"/>
              <a:t>etc</a:t>
            </a:r>
            <a:r>
              <a:rPr lang="en-US" altLang="ko-KR" dirty="0"/>
              <a:t>/group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삭제된 </a:t>
            </a:r>
            <a:r>
              <a:rPr lang="en-US" altLang="ko-KR" dirty="0" err="1" smtClean="0"/>
              <a:t>newkopo</a:t>
            </a:r>
            <a:r>
              <a:rPr lang="en-US" altLang="ko-KR" dirty="0" smtClean="0"/>
              <a:t> </a:t>
            </a:r>
            <a:r>
              <a:rPr lang="ko-KR" altLang="en-US" dirty="0"/>
              <a:t>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65957"/>
            <a:ext cx="6084955" cy="39701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91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843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kopo40</a:t>
            </a:r>
            <a:r>
              <a:rPr lang="ko-KR" altLang="en-US" dirty="0" smtClean="0"/>
              <a:t>의 권한을 소유자와 그룹사용자만 </a:t>
            </a:r>
            <a:r>
              <a:rPr lang="ko-KR" altLang="en-US" dirty="0" err="1" smtClean="0"/>
              <a:t>읽기쓰기실행가능하도록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0"/>
          <a:stretch/>
        </p:blipFill>
        <p:spPr>
          <a:xfrm>
            <a:off x="1280160" y="1175558"/>
            <a:ext cx="5153744" cy="47680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8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84311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aa</a:t>
            </a:r>
            <a:r>
              <a:rPr lang="ko-KR" altLang="en-US" dirty="0" smtClean="0"/>
              <a:t>를 열려고 해도 볼 수 없음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addgroup</a:t>
            </a:r>
            <a:r>
              <a:rPr lang="en-US" altLang="ko-KR" dirty="0" smtClean="0"/>
              <a:t> kopo30 kopo40</a:t>
            </a:r>
            <a:r>
              <a:rPr lang="ko-KR" altLang="en-US" dirty="0" smtClean="0"/>
              <a:t>으로</a:t>
            </a:r>
          </a:p>
          <a:p>
            <a:r>
              <a:rPr lang="en-US" altLang="ko-KR" dirty="0" smtClean="0"/>
              <a:t>kopo30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kopo40 </a:t>
            </a:r>
            <a:r>
              <a:rPr lang="ko-KR" altLang="en-US" dirty="0" smtClean="0"/>
              <a:t>그룹에도 들어가게 설정</a:t>
            </a:r>
            <a:endParaRPr lang="en-US" altLang="ko-KR" dirty="0" smtClean="0"/>
          </a:p>
          <a:p>
            <a:r>
              <a:rPr lang="ko-KR" altLang="en-US" dirty="0" smtClean="0"/>
              <a:t>다시 파일 </a:t>
            </a:r>
            <a:r>
              <a:rPr lang="en-US" altLang="ko-KR" dirty="0" smtClean="0"/>
              <a:t>aa</a:t>
            </a:r>
            <a:r>
              <a:rPr lang="ko-KR" altLang="en-US" dirty="0" smtClean="0"/>
              <a:t>를 열면 파일이 열린다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6" b="85024"/>
          <a:stretch/>
        </p:blipFill>
        <p:spPr>
          <a:xfrm>
            <a:off x="1163202" y="1847737"/>
            <a:ext cx="2376625" cy="961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3" b="80387"/>
          <a:stretch/>
        </p:blipFill>
        <p:spPr>
          <a:xfrm>
            <a:off x="1038552" y="3176806"/>
            <a:ext cx="3663165" cy="1259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52" b="77102"/>
          <a:stretch/>
        </p:blipFill>
        <p:spPr>
          <a:xfrm>
            <a:off x="5642902" y="3524307"/>
            <a:ext cx="1948745" cy="9117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2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cat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/shadow : </a:t>
            </a:r>
            <a:r>
              <a:rPr lang="ko-KR" altLang="en-US" dirty="0" smtClean="0"/>
              <a:t>사용자 계정에 대한 암호화된 패스워드를 저장하고 있고 패스워드 설정 기간이나 유효성 정보도 들어있다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1"/>
          <a:stretch/>
        </p:blipFill>
        <p:spPr>
          <a:xfrm>
            <a:off x="0" y="1230924"/>
            <a:ext cx="3604518" cy="55074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4518" y="1830939"/>
            <a:ext cx="57528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로그인 이름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암호화된 패스워드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1970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일을 기준으로 최근에 패스워드를 변경한 날까지의 기간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패스워드를 변경한 후에 다시 변경이 가능한 날까지 </a:t>
            </a:r>
            <a:r>
              <a:rPr lang="ko-KR" altLang="en-US" sz="1400" dirty="0" err="1" smtClean="0"/>
              <a:t>남은기간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변경해야만 하는 패스워드의 유효기간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패스워드가 만료되기 전 사용자에게 미리 경고하는 기간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계정 정지 기간이 도래하기 전 패스워드를 변경할 수 있는 </a:t>
            </a:r>
            <a:r>
              <a:rPr lang="ko-KR" altLang="en-US" sz="1400" dirty="0" err="1" smtClean="0"/>
              <a:t>남은기간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smtClean="0"/>
              <a:t>1970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기준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계정이 정지된 날까지의 기간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예약항목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loginname:en_password:12830:0:99999:7:::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0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aa</a:t>
            </a:r>
            <a:r>
              <a:rPr lang="ko-KR" altLang="en-US" dirty="0" smtClean="0"/>
              <a:t>의 권환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97" y="1052657"/>
            <a:ext cx="5153744" cy="50489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43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chown</a:t>
            </a:r>
            <a:r>
              <a:rPr lang="en-US" altLang="ko-KR" dirty="0" smtClean="0"/>
              <a:t> kopo40 aa : aa</a:t>
            </a:r>
            <a:r>
              <a:rPr lang="ko-KR" altLang="en-US" dirty="0" smtClean="0"/>
              <a:t>파일의 소유자를 </a:t>
            </a:r>
            <a:r>
              <a:rPr lang="en-US" altLang="ko-KR" dirty="0" smtClean="0"/>
              <a:t>kopo40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153744" cy="50489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801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chgrp</a:t>
            </a:r>
            <a:r>
              <a:rPr lang="en-US" altLang="ko-KR" dirty="0" smtClean="0"/>
              <a:t> kopo40 aa : aa</a:t>
            </a:r>
            <a:r>
              <a:rPr lang="ko-KR" altLang="en-US" dirty="0" smtClean="0"/>
              <a:t>파일의 그룹소유를 </a:t>
            </a:r>
            <a:r>
              <a:rPr lang="en-US" altLang="ko-KR" dirty="0" smtClean="0"/>
              <a:t>kopo40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153744" cy="50489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80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g-w aa : aa</a:t>
            </a:r>
            <a:r>
              <a:rPr lang="ko-KR" altLang="en-US" dirty="0" smtClean="0"/>
              <a:t>파일에서 그룹의 쓰기 권한을 제거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153744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75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: cat</a:t>
            </a:r>
            <a:r>
              <a:rPr lang="ko-KR" altLang="en-US" dirty="0" smtClean="0"/>
              <a:t>으로 사용자 정보 파일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162345"/>
            <a:ext cx="4473085" cy="52308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4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g+rw</a:t>
            </a:r>
            <a:r>
              <a:rPr lang="en-US" altLang="ko-KR" dirty="0" smtClean="0"/>
              <a:t> aa : aa</a:t>
            </a:r>
            <a:r>
              <a:rPr lang="ko-KR" altLang="en-US" dirty="0" smtClean="0"/>
              <a:t>파일에서 그룹의 읽기권한과 쓰기권한을 부여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153744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53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33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a+x</a:t>
            </a:r>
            <a:r>
              <a:rPr lang="en-US" altLang="ko-KR" dirty="0" smtClean="0"/>
              <a:t> aa : aa</a:t>
            </a:r>
            <a:r>
              <a:rPr lang="ko-KR" altLang="en-US" dirty="0" smtClean="0"/>
              <a:t>파일에서 모두에게 실행할 수 있는 권한 부여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153744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66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58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o-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aa : aa</a:t>
            </a:r>
            <a:r>
              <a:rPr lang="ko-KR" altLang="en-US" dirty="0" smtClean="0"/>
              <a:t>파일에서 다른 사용자의 읽기쓰기실행 권한 제거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153744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82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744 aa : aa</a:t>
            </a:r>
            <a:r>
              <a:rPr lang="ko-KR" altLang="en-US" dirty="0" smtClean="0"/>
              <a:t>파일의 권한을 사용자에게는 모두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그룹에게 읽기만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사람에게 읽기만 권한을 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98878"/>
            <a:ext cx="5153744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28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553 aa : aa</a:t>
            </a:r>
            <a:r>
              <a:rPr lang="ko-KR" altLang="en-US" dirty="0" smtClean="0"/>
              <a:t>파일의 권한을 사용자에게는 읽기와 실행만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그룹에게 읽기와 실행만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사람에게 쓰기와 실행만 권한을 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1293188"/>
            <a:ext cx="5153744" cy="5353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35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a-x aa : </a:t>
            </a:r>
            <a:r>
              <a:rPr lang="ko-KR" altLang="en-US" dirty="0" smtClean="0"/>
              <a:t>사용자 모두에게 실행권한 제거</a:t>
            </a:r>
            <a:endParaRPr lang="en-US" altLang="ko-KR" dirty="0" smtClean="0"/>
          </a:p>
          <a:p>
            <a:r>
              <a:rPr lang="en-US" altLang="ko-KR" dirty="0" smtClean="0"/>
              <a:t>777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666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666 aa : </a:t>
            </a:r>
            <a:r>
              <a:rPr lang="ko-KR" altLang="en-US" dirty="0" smtClean="0"/>
              <a:t>절대모드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2" y="1504203"/>
            <a:ext cx="5153744" cy="5353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05" y="1504203"/>
            <a:ext cx="5153744" cy="53537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2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68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o-</a:t>
            </a:r>
            <a:r>
              <a:rPr lang="en-US" altLang="ko-KR" dirty="0" err="1" smtClean="0"/>
              <a:t>rwx</a:t>
            </a:r>
            <a:r>
              <a:rPr lang="en-US" altLang="ko-KR" dirty="0" smtClean="0"/>
              <a:t> aa : aa</a:t>
            </a:r>
            <a:r>
              <a:rPr lang="ko-KR" altLang="en-US" dirty="0" smtClean="0"/>
              <a:t>파일의 권한을 다른 사용자에게는 주지 않음 </a:t>
            </a:r>
            <a:r>
              <a:rPr lang="en-US" altLang="ko-KR" dirty="0" smtClean="0"/>
              <a:t>777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770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770 aa : </a:t>
            </a:r>
            <a:r>
              <a:rPr lang="ko-KR" altLang="en-US" dirty="0" smtClean="0"/>
              <a:t>절대모드 변경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203"/>
            <a:ext cx="5153744" cy="53537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74" y="1504202"/>
            <a:ext cx="5153744" cy="53537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825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772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–R 555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모든 파일들의 권한을 </a:t>
            </a:r>
            <a:r>
              <a:rPr lang="en-US" altLang="ko-KR" dirty="0" smtClean="0"/>
              <a:t>555</a:t>
            </a:r>
            <a:r>
              <a:rPr lang="ko-KR" altLang="en-US" dirty="0" smtClean="0"/>
              <a:t>로 바꿈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51392"/>
            <a:ext cx="7291212" cy="2183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4"/>
          <a:stretch/>
        </p:blipFill>
        <p:spPr>
          <a:xfrm>
            <a:off x="1280160" y="3833447"/>
            <a:ext cx="7306587" cy="22742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23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ln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l_abc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파일과 </a:t>
            </a:r>
            <a:r>
              <a:rPr lang="en-US" altLang="ko-KR" dirty="0" err="1" smtClean="0"/>
              <a:t>l_abc</a:t>
            </a:r>
            <a:r>
              <a:rPr lang="ko-KR" altLang="en-US" dirty="0" smtClean="0"/>
              <a:t>파일을 하드링크</a:t>
            </a:r>
            <a:endParaRPr lang="en-US" altLang="ko-KR" dirty="0" smtClean="0"/>
          </a:p>
          <a:p>
            <a:r>
              <a:rPr lang="en-US" altLang="ko-KR" dirty="0" smtClean="0"/>
              <a:t>Ls –al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l_abc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0" b="12780"/>
          <a:stretch/>
        </p:blipFill>
        <p:spPr>
          <a:xfrm>
            <a:off x="0" y="1789561"/>
            <a:ext cx="5070963" cy="50684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8" b="34164"/>
          <a:stretch/>
        </p:blipFill>
        <p:spPr>
          <a:xfrm>
            <a:off x="5070963" y="2235037"/>
            <a:ext cx="5065832" cy="38257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ouch </a:t>
            </a:r>
            <a:r>
              <a:rPr lang="en-US" altLang="ko-KR" dirty="0" err="1" smtClean="0"/>
              <a:t>efg</a:t>
            </a:r>
            <a:r>
              <a:rPr lang="ko-KR" altLang="en-US" dirty="0" smtClean="0"/>
              <a:t>로 파일 생성</a:t>
            </a:r>
            <a:endParaRPr lang="en-US" altLang="ko-KR" dirty="0" smtClean="0"/>
          </a:p>
          <a:p>
            <a:r>
              <a:rPr lang="en-US" altLang="ko-KR" dirty="0"/>
              <a:t>l</a:t>
            </a:r>
            <a:r>
              <a:rPr lang="en-US" altLang="ko-KR" dirty="0" smtClean="0"/>
              <a:t>n –s </a:t>
            </a:r>
            <a:r>
              <a:rPr lang="en-US" altLang="ko-KR" dirty="0" err="1" smtClean="0"/>
              <a:t>efg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s_efg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efg</a:t>
            </a:r>
            <a:r>
              <a:rPr lang="ko-KR" altLang="en-US" dirty="0" smtClean="0"/>
              <a:t>파일과 </a:t>
            </a:r>
            <a:r>
              <a:rPr lang="en-US" altLang="ko-KR" dirty="0" err="1" smtClean="0"/>
              <a:t>s_efg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0"/>
          <a:stretch/>
        </p:blipFill>
        <p:spPr>
          <a:xfrm>
            <a:off x="339969" y="1533529"/>
            <a:ext cx="8480785" cy="18427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9" y="3800378"/>
            <a:ext cx="8087090" cy="21197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9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 kopo50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새로운 유저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20444"/>
            <a:ext cx="5229955" cy="35247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36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s –al :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015" y="2113888"/>
            <a:ext cx="5306165" cy="4744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97" y="2113888"/>
            <a:ext cx="5306165" cy="4744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8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tail -10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 확인하여 </a:t>
            </a:r>
            <a:r>
              <a:rPr lang="en-US" altLang="ko-KR" dirty="0" smtClean="0"/>
              <a:t>kopo50</a:t>
            </a:r>
            <a:r>
              <a:rPr lang="ko-KR" altLang="en-US" dirty="0" smtClean="0"/>
              <a:t>이 만들어 진 것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016369"/>
            <a:ext cx="7584344" cy="31221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82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deluser</a:t>
            </a:r>
            <a:r>
              <a:rPr lang="en-US" altLang="ko-KR" dirty="0" smtClean="0"/>
              <a:t> kopo50 :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kopo50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/>
              <a:t>deluser</a:t>
            </a:r>
            <a:r>
              <a:rPr lang="en-US" altLang="ko-KR" dirty="0"/>
              <a:t> </a:t>
            </a:r>
            <a:r>
              <a:rPr lang="en-US" altLang="ko-KR" dirty="0" smtClean="0"/>
              <a:t>kopo40 </a:t>
            </a:r>
            <a:r>
              <a:rPr lang="en-US" altLang="ko-KR" dirty="0"/>
              <a:t>: </a:t>
            </a:r>
            <a:r>
              <a:rPr lang="ko-KR" altLang="en-US" dirty="0"/>
              <a:t>사용자 </a:t>
            </a:r>
            <a:r>
              <a:rPr lang="en-US" altLang="ko-KR" dirty="0" smtClean="0"/>
              <a:t>kopo40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28799"/>
            <a:ext cx="7157179" cy="29463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78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tail -10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지워진 사용자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99846"/>
            <a:ext cx="7100224" cy="29228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2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2" b="58845"/>
          <a:stretch/>
        </p:blipFill>
        <p:spPr>
          <a:xfrm>
            <a:off x="1280160" y="3007771"/>
            <a:ext cx="6851416" cy="1446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04090"/>
            <a:ext cx="6118437" cy="125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en-US" altLang="ko-KR" dirty="0" smtClean="0"/>
              <a:t>opo30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kopo40 id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12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at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: </a:t>
            </a:r>
            <a:r>
              <a:rPr lang="ko-KR" altLang="en-US" dirty="0" smtClean="0"/>
              <a:t>그룹 정보 파일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79"/>
          <a:stretch/>
        </p:blipFill>
        <p:spPr>
          <a:xfrm>
            <a:off x="1280160" y="1052657"/>
            <a:ext cx="5273040" cy="50481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5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groupadd</a:t>
            </a:r>
            <a:r>
              <a:rPr lang="en-US" altLang="ko-KR" dirty="0" smtClean="0"/>
              <a:t> –g 900 </a:t>
            </a:r>
            <a:r>
              <a:rPr lang="en-US" altLang="ko-KR" dirty="0" err="1" smtClean="0"/>
              <a:t>kopoctc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kopoctc</a:t>
            </a:r>
            <a:r>
              <a:rPr lang="ko-KR" altLang="en-US" dirty="0" smtClean="0"/>
              <a:t>라는 그룹을 </a:t>
            </a:r>
            <a:r>
              <a:rPr lang="en-US" altLang="ko-KR" dirty="0" err="1" smtClean="0"/>
              <a:t>gid</a:t>
            </a:r>
            <a:r>
              <a:rPr lang="en-US" altLang="ko-KR" dirty="0" smtClean="0"/>
              <a:t> 900</a:t>
            </a:r>
            <a:r>
              <a:rPr lang="ko-KR" altLang="en-US" dirty="0" smtClean="0"/>
              <a:t>번으로 생성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ail -10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/group : </a:t>
            </a:r>
            <a:r>
              <a:rPr lang="ko-KR" altLang="en-US" dirty="0" smtClean="0"/>
              <a:t>생성된 그룹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81" b="26607"/>
          <a:stretch/>
        </p:blipFill>
        <p:spPr>
          <a:xfrm>
            <a:off x="1280160" y="2334802"/>
            <a:ext cx="5642628" cy="3034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4421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45660</TotalTime>
  <Words>532</Words>
  <Application>Microsoft Office PowerPoint</Application>
  <PresentationFormat>A4 용지(210x297mm)</PresentationFormat>
  <Paragraphs>82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5강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a</cp:lastModifiedBy>
  <cp:revision>2811</cp:revision>
  <cp:lastPrinted>2015-10-28T04:44:44Z</cp:lastPrinted>
  <dcterms:created xsi:type="dcterms:W3CDTF">2003-10-22T07:02:37Z</dcterms:created>
  <dcterms:modified xsi:type="dcterms:W3CDTF">2021-03-12T07:16:47Z</dcterms:modified>
</cp:coreProperties>
</file>