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42"/>
  </p:notesMasterIdLst>
  <p:sldIdLst>
    <p:sldId id="694" r:id="rId4"/>
    <p:sldId id="275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44" r:id="rId26"/>
    <p:sldId id="715" r:id="rId27"/>
    <p:sldId id="717" r:id="rId28"/>
    <p:sldId id="716" r:id="rId29"/>
    <p:sldId id="718" r:id="rId30"/>
    <p:sldId id="719" r:id="rId31"/>
    <p:sldId id="720" r:id="rId32"/>
    <p:sldId id="721" r:id="rId33"/>
    <p:sldId id="722" r:id="rId34"/>
    <p:sldId id="723" r:id="rId35"/>
    <p:sldId id="724" r:id="rId36"/>
    <p:sldId id="725" r:id="rId37"/>
    <p:sldId id="726" r:id="rId38"/>
    <p:sldId id="727" r:id="rId39"/>
    <p:sldId id="728" r:id="rId40"/>
    <p:sldId id="729" r:id="rId4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1" d="100"/>
          <a:sy n="71" d="100"/>
        </p:scale>
        <p:origin x="84" y="85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강 실습과제</a:t>
            </a:r>
            <a:endParaRPr lang="ko-KR" altLang="en-US" sz="2400" dirty="0"/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xmlns="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Kopo30 </a:t>
            </a:r>
            <a:r>
              <a:rPr kumimoji="1" lang="ko-KR" altLang="en-US" dirty="0" smtClean="0">
                <a:solidFill>
                  <a:schemeClr val="tx1"/>
                </a:solidFill>
              </a:rPr>
              <a:t>이동현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명령모드에서 맨 위에 커서 두고 </a:t>
            </a:r>
            <a:endParaRPr lang="en-US" altLang="ko-KR" dirty="0" smtClean="0"/>
          </a:p>
          <a:p>
            <a:r>
              <a:rPr lang="en-US" altLang="ko-KR" dirty="0" smtClean="0"/>
              <a:t>d2d</a:t>
            </a:r>
            <a:r>
              <a:rPr lang="ko-KR" altLang="en-US" dirty="0" smtClean="0"/>
              <a:t>로 두 줄 삭제하기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45794"/>
            <a:ext cx="5813431" cy="38491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1545794"/>
            <a:ext cx="6009202" cy="38491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1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6" y="1523585"/>
            <a:ext cx="5769486" cy="3820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명령모드에서 </a:t>
            </a:r>
            <a:r>
              <a:rPr lang="en-US" altLang="ko-KR" dirty="0" smtClean="0"/>
              <a:t>d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r>
              <a:rPr lang="ko-KR" altLang="en-US" dirty="0" smtClean="0"/>
              <a:t>커서 </a:t>
            </a:r>
            <a:r>
              <a:rPr lang="ko-KR" altLang="en-US" dirty="0" smtClean="0"/>
              <a:t>뒤로 지우기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1523585"/>
            <a:ext cx="5769487" cy="38200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66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명령모드에서 </a:t>
            </a:r>
            <a:r>
              <a:rPr lang="en-US" altLang="ko-KR" dirty="0" err="1" smtClean="0"/>
              <a:t>yy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r>
              <a:rPr lang="en-US" altLang="ko-KR" dirty="0" smtClean="0"/>
              <a:t>my </a:t>
            </a:r>
            <a:r>
              <a:rPr lang="en-US" altLang="ko-KR" dirty="0" smtClean="0"/>
              <a:t>test3 </a:t>
            </a:r>
            <a:r>
              <a:rPr lang="ko-KR" altLang="en-US" dirty="0" smtClean="0"/>
              <a:t>복사 후 맨 아래에 </a:t>
            </a:r>
            <a:r>
              <a:rPr lang="en-US" altLang="ko-KR" dirty="0" smtClean="0"/>
              <a:t>p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018234"/>
            <a:ext cx="5068447" cy="3355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07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cw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my </a:t>
            </a:r>
            <a:r>
              <a:rPr lang="ko-KR" altLang="en-US" dirty="0" smtClean="0"/>
              <a:t>한 단어를 </a:t>
            </a:r>
            <a:r>
              <a:rPr lang="en-US" altLang="ko-KR" dirty="0" smtClean="0"/>
              <a:t>your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r>
              <a:rPr lang="ko-KR" altLang="en-US" dirty="0" smtClean="0"/>
              <a:t>명령모드에서 </a:t>
            </a:r>
            <a:r>
              <a:rPr lang="en-US" altLang="ko-KR" dirty="0" smtClean="0"/>
              <a:t>my </a:t>
            </a:r>
            <a:r>
              <a:rPr lang="ko-KR" altLang="en-US" dirty="0" smtClean="0"/>
              <a:t>앞에 커서 </a:t>
            </a:r>
            <a:r>
              <a:rPr lang="ko-KR" altLang="en-US" dirty="0" smtClean="0"/>
              <a:t>놓고 </a:t>
            </a:r>
            <a:r>
              <a:rPr lang="en-US" altLang="ko-KR" dirty="0" err="1" smtClean="0"/>
              <a:t>cw</a:t>
            </a:r>
            <a:r>
              <a:rPr lang="ko-KR" altLang="en-US" dirty="0" smtClean="0"/>
              <a:t>누르면 지워지고 </a:t>
            </a:r>
            <a:r>
              <a:rPr lang="en-US" altLang="ko-KR" dirty="0" smtClean="0"/>
              <a:t>your</a:t>
            </a:r>
            <a:r>
              <a:rPr lang="ko-KR" altLang="en-US" dirty="0" smtClean="0"/>
              <a:t>라고 변경 할 수 있음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97" y="1930750"/>
            <a:ext cx="5373247" cy="35577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1930750"/>
            <a:ext cx="3946834" cy="31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2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" y="2305996"/>
            <a:ext cx="5723766" cy="3789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60" y="714103"/>
            <a:ext cx="637467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cw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banana </a:t>
            </a:r>
            <a:r>
              <a:rPr lang="ko-KR" altLang="en-US" dirty="0" smtClean="0"/>
              <a:t>한 단어를 </a:t>
            </a:r>
            <a:r>
              <a:rPr lang="en-US" altLang="ko-KR" dirty="0" smtClean="0"/>
              <a:t>apple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/>
              <a:t>명령모드에서 </a:t>
            </a:r>
            <a:r>
              <a:rPr lang="en-US" altLang="ko-KR" dirty="0" smtClean="0"/>
              <a:t>banana </a:t>
            </a:r>
            <a:r>
              <a:rPr lang="ko-KR" altLang="en-US" dirty="0"/>
              <a:t>앞에 커서 놓고 </a:t>
            </a:r>
            <a:r>
              <a:rPr lang="en-US" altLang="ko-KR" dirty="0" err="1" smtClean="0"/>
              <a:t>cw</a:t>
            </a:r>
            <a:r>
              <a:rPr lang="ko-KR" altLang="en-US" dirty="0" smtClean="0"/>
              <a:t>누르면 </a:t>
            </a:r>
            <a:r>
              <a:rPr lang="ko-KR" altLang="en-US" dirty="0"/>
              <a:t>지워지고 </a:t>
            </a:r>
            <a:r>
              <a:rPr lang="en-US" altLang="ko-KR" dirty="0" smtClean="0"/>
              <a:t>apple</a:t>
            </a:r>
            <a:r>
              <a:rPr lang="ko-KR" altLang="en-US" dirty="0" smtClean="0"/>
              <a:t>이라고 </a:t>
            </a:r>
            <a:r>
              <a:rPr lang="ko-KR" altLang="en-US" dirty="0"/>
              <a:t>변경 할 수 있음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82" y="2305995"/>
            <a:ext cx="5723767" cy="37897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19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편집기로 파일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032097"/>
            <a:ext cx="5685715" cy="30219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37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:s/snow/rain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커서 </a:t>
            </a:r>
            <a:r>
              <a:rPr lang="ko-KR" altLang="en-US" dirty="0" smtClean="0"/>
              <a:t>아래에서 만나는 첫 번째 단어 </a:t>
            </a:r>
            <a:r>
              <a:rPr lang="en-US" altLang="ko-KR" dirty="0" smtClean="0"/>
              <a:t>rain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교체</a:t>
            </a:r>
            <a:endParaRPr lang="en-US" altLang="ko-KR" dirty="0" smtClean="0"/>
          </a:p>
          <a:p>
            <a:r>
              <a:rPr lang="ko-KR" altLang="en-US" dirty="0" smtClean="0"/>
              <a:t>마지막 행 명령모드에서 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77" y="3499748"/>
            <a:ext cx="6036235" cy="32083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33" y="3499747"/>
            <a:ext cx="6036236" cy="32083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3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5832"/>
            <a:ext cx="6036236" cy="3208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smtClean="0"/>
              <a:t>s/snow/rain/g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커서 </a:t>
            </a:r>
            <a:r>
              <a:rPr lang="ko-KR" altLang="en-US" dirty="0" smtClean="0"/>
              <a:t>라인의 모든 단어 </a:t>
            </a:r>
            <a:r>
              <a:rPr lang="en-US" altLang="ko-KR" dirty="0" smtClean="0"/>
              <a:t>snow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rain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교체</a:t>
            </a:r>
            <a:endParaRPr lang="en-US" altLang="ko-KR" dirty="0" smtClean="0"/>
          </a:p>
          <a:p>
            <a:r>
              <a:rPr lang="ko-KR" altLang="en-US" dirty="0"/>
              <a:t>마지막 행 명령모드에서 실행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76" y="3462170"/>
            <a:ext cx="6097194" cy="32407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06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12291"/>
            <a:ext cx="6859195" cy="3645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60" y="714103"/>
            <a:ext cx="6374674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smtClean="0"/>
              <a:t>2,3s/snow/rain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라인과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라인의 </a:t>
            </a:r>
            <a:r>
              <a:rPr lang="en-US" altLang="ko-KR" dirty="0" smtClean="0"/>
              <a:t>snow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rain</a:t>
            </a:r>
            <a:r>
              <a:rPr lang="ko-KR" altLang="en-US" dirty="0" smtClean="0"/>
              <a:t>으로 바꾸기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라인마다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단어만 바뀐다</a:t>
            </a:r>
            <a:r>
              <a:rPr lang="en-US" altLang="ko-KR" dirty="0" smtClean="0"/>
              <a:t>.)</a:t>
            </a:r>
          </a:p>
          <a:p>
            <a:r>
              <a:rPr lang="ko-KR" altLang="en-US" dirty="0"/>
              <a:t>마지막 행 명령모드에서 실행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97" y="3212290"/>
            <a:ext cx="6859195" cy="36457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14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smtClean="0"/>
              <a:t>1,3s/rain/snow/g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라인부터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라인까지 라인에 있는 </a:t>
            </a:r>
            <a:r>
              <a:rPr lang="en-US" altLang="ko-KR" dirty="0" smtClean="0"/>
              <a:t>rain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snow</a:t>
            </a:r>
            <a:r>
              <a:rPr lang="ko-KR" altLang="en-US" dirty="0" smtClean="0"/>
              <a:t>로 모두 </a:t>
            </a:r>
            <a:r>
              <a:rPr lang="ko-KR" altLang="en-US" dirty="0" smtClean="0"/>
              <a:t>바꿔라</a:t>
            </a:r>
            <a:endParaRPr lang="en-US" altLang="ko-KR" dirty="0" smtClean="0"/>
          </a:p>
          <a:p>
            <a:r>
              <a:rPr lang="ko-KR" altLang="en-US" dirty="0"/>
              <a:t>마지막 행 명령모드에서 실행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4363"/>
            <a:ext cx="6432507" cy="4267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53" y="2364364"/>
            <a:ext cx="6432507" cy="42675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8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 </a:t>
            </a:r>
            <a:r>
              <a:rPr lang="en-US" altLang="ko-KR" dirty="0" err="1" smtClean="0"/>
              <a:t>mytest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vi </a:t>
            </a:r>
            <a:r>
              <a:rPr lang="ko-KR" altLang="en-US" dirty="0" smtClean="0"/>
              <a:t>편집기로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65" y="2573383"/>
            <a:ext cx="6311264" cy="31491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:s/snow</a:t>
            </a:r>
            <a:r>
              <a:rPr lang="en-US" altLang="ko-KR" dirty="0" smtClean="0"/>
              <a:t>//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커서 </a:t>
            </a:r>
            <a:r>
              <a:rPr lang="ko-KR" altLang="en-US" dirty="0" smtClean="0"/>
              <a:t>뒤로 만나는 첫 번째 단어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ko-KR" altLang="en-US" dirty="0"/>
              <a:t>마지막 행 명령모드에서 실행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996"/>
            <a:ext cx="6523947" cy="43282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" y="2264996"/>
            <a:ext cx="6523947" cy="43282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56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:s/snow//</a:t>
            </a:r>
            <a:r>
              <a:rPr lang="en-US" altLang="ko-KR" dirty="0" smtClean="0"/>
              <a:t>g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커서 </a:t>
            </a:r>
            <a:r>
              <a:rPr lang="ko-KR" altLang="en-US" dirty="0" smtClean="0"/>
              <a:t>뒤로 만나는 그 라인의 모든 단어를 </a:t>
            </a:r>
            <a:r>
              <a:rPr lang="ko-KR" altLang="en-US" dirty="0" smtClean="0"/>
              <a:t>지운다</a:t>
            </a:r>
            <a:endParaRPr lang="en-US" altLang="ko-KR" dirty="0" smtClean="0"/>
          </a:p>
          <a:p>
            <a:r>
              <a:rPr lang="ko-KR" altLang="en-US" dirty="0"/>
              <a:t>마지막 행 명령모드에서 실행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552"/>
            <a:ext cx="6447747" cy="42776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15" y="2481552"/>
            <a:ext cx="6447748" cy="42776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9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smtClean="0"/>
              <a:t>4s/snow/rain</a:t>
            </a:r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번째 라인에서 처음 만나는 </a:t>
            </a:r>
            <a:r>
              <a:rPr lang="en-US" altLang="ko-KR" dirty="0" smtClean="0"/>
              <a:t>snow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rain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/>
              <a:t>마지막 행 명령모드에서 실행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7" y="2539875"/>
            <a:ext cx="6508707" cy="4318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6" y="2539874"/>
            <a:ext cx="6508707" cy="4318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76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smtClean="0"/>
              <a:t>1s/snow/rain/g</a:t>
            </a:r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라인의 모든 </a:t>
            </a:r>
            <a:r>
              <a:rPr lang="en-US" altLang="ko-KR" dirty="0" smtClean="0"/>
              <a:t>snow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rain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ko-KR" altLang="en-US" dirty="0"/>
              <a:t>행 명령모드에서 실행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7907"/>
            <a:ext cx="6066747" cy="4024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62" y="2737907"/>
            <a:ext cx="6066747" cy="40249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65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 ccc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동시에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 ccc </a:t>
            </a:r>
            <a:r>
              <a:rPr lang="ko-KR" altLang="en-US" dirty="0" smtClean="0"/>
              <a:t>파일 편집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81" b="82149"/>
          <a:stretch/>
        </p:blipFill>
        <p:spPr>
          <a:xfrm>
            <a:off x="549062" y="2864224"/>
            <a:ext cx="8217113" cy="21891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98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 *.</a:t>
            </a:r>
            <a:r>
              <a:rPr lang="en-US" altLang="ko-KR" dirty="0" smtClean="0"/>
              <a:t>txt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끝나는 모든 파일 편집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82"/>
          <a:stretch/>
        </p:blipFill>
        <p:spPr>
          <a:xfrm>
            <a:off x="390370" y="3079376"/>
            <a:ext cx="9131441" cy="26752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43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err="1" smtClean="0"/>
              <a:t>bn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다음파일로 넘어가기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en-US" altLang="ko-KR" dirty="0" err="1" smtClean="0"/>
              <a:t>bp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이전파일로 넘어가기</a:t>
            </a:r>
            <a:endParaRPr lang="en-US" altLang="ko-KR" dirty="0" smtClean="0"/>
          </a:p>
          <a:p>
            <a:r>
              <a:rPr lang="en-US" altLang="ko-KR" dirty="0" smtClean="0"/>
              <a:t>:e#</a:t>
            </a:r>
            <a:r>
              <a:rPr lang="ko-KR" altLang="en-US" dirty="0"/>
              <a:t> </a:t>
            </a:r>
            <a:r>
              <a:rPr lang="ko-KR" altLang="en-US" dirty="0" smtClean="0"/>
              <a:t>이전에 편집하던 파일로 넘어가기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65"/>
          <a:stretch/>
        </p:blipFill>
        <p:spPr>
          <a:xfrm>
            <a:off x="1109363" y="3046161"/>
            <a:ext cx="8015194" cy="57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6"/>
          <a:stretch/>
        </p:blipFill>
        <p:spPr>
          <a:xfrm>
            <a:off x="1109363" y="4206035"/>
            <a:ext cx="8064071" cy="4574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8"/>
          <a:stretch/>
        </p:blipFill>
        <p:spPr>
          <a:xfrm>
            <a:off x="1158240" y="5242058"/>
            <a:ext cx="8278351" cy="533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742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aaa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편집 들어가서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마지막 행 명령모드에서</a:t>
            </a:r>
            <a:endParaRPr lang="en-US" altLang="ko-KR" dirty="0" smtClean="0"/>
          </a:p>
          <a:p>
            <a:r>
              <a:rPr lang="en-US" altLang="ko-KR" dirty="0" smtClean="0"/>
              <a:t>:e </a:t>
            </a:r>
            <a:r>
              <a:rPr lang="en-US" altLang="ko-KR" dirty="0" err="1" smtClean="0"/>
              <a:t>bbb</a:t>
            </a:r>
            <a:r>
              <a:rPr lang="en-US" altLang="ko-KR" dirty="0"/>
              <a:t> </a:t>
            </a:r>
            <a:r>
              <a:rPr lang="ko-KR" altLang="en-US" dirty="0" smtClean="0"/>
              <a:t>현재 파일에서 다른 파일 편집하기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17"/>
          <a:stretch/>
        </p:blipFill>
        <p:spPr>
          <a:xfrm>
            <a:off x="1131889" y="2197601"/>
            <a:ext cx="7193875" cy="12996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56"/>
          <a:stretch/>
        </p:blipFill>
        <p:spPr>
          <a:xfrm>
            <a:off x="1183010" y="4051233"/>
            <a:ext cx="7388171" cy="53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24"/>
          <a:stretch/>
        </p:blipFill>
        <p:spPr>
          <a:xfrm>
            <a:off x="1206631" y="5358205"/>
            <a:ext cx="7044393" cy="4267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347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:f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smtClean="0"/>
              <a:t>파일 명 등의 상황을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마지막 행 명령모드에서 실행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83" y="2534686"/>
            <a:ext cx="5487627" cy="40658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420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:w abc1.txt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smtClean="0"/>
              <a:t>파일 이름을 다른 이름 </a:t>
            </a:r>
            <a:r>
              <a:rPr lang="en-US" altLang="ko-KR" dirty="0" smtClean="0"/>
              <a:t>abc1.txt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/>
              <a:t>마지막 행 명령모드에서 실행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273" y="2560320"/>
            <a:ext cx="5868627" cy="43481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2535832"/>
            <a:ext cx="5868627" cy="43481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79520" y="3689873"/>
            <a:ext cx="102108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47766" y="2971800"/>
            <a:ext cx="1277470" cy="29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눌러서 편집모드 전환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파일에 </a:t>
            </a:r>
            <a:r>
              <a:rPr lang="en-US" altLang="ko-KR" dirty="0" smtClean="0"/>
              <a:t>my test </a:t>
            </a:r>
            <a:r>
              <a:rPr lang="ko-KR" altLang="en-US" dirty="0" smtClean="0"/>
              <a:t>내용 기입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45920"/>
            <a:ext cx="6767835" cy="27071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265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:1,5 w abc2.txt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라인 내용만 </a:t>
            </a:r>
            <a:r>
              <a:rPr lang="ko-KR" altLang="en-US" dirty="0" smtClean="0"/>
              <a:t>다른 이름 </a:t>
            </a:r>
            <a:r>
              <a:rPr lang="en-US" altLang="ko-KR" dirty="0" smtClean="0"/>
              <a:t>abc2.txt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r>
              <a:rPr lang="ko-KR" altLang="en-US" dirty="0" smtClean="0"/>
              <a:t>파일명은 </a:t>
            </a:r>
            <a:r>
              <a:rPr lang="en-US" altLang="ko-KR" dirty="0" smtClean="0"/>
              <a:t>abc2.txt</a:t>
            </a:r>
            <a:r>
              <a:rPr lang="ko-KR" altLang="en-US" dirty="0" smtClean="0"/>
              <a:t>인 새로운 곳에 저장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317"/>
            <a:ext cx="6173427" cy="45740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78317"/>
            <a:ext cx="6172200" cy="45731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86000" y="3988397"/>
            <a:ext cx="109728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>
          <a:xfrm>
            <a:off x="6264253" y="2283983"/>
            <a:ext cx="2531067" cy="45740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02967" y="6614005"/>
            <a:ext cx="1150620" cy="23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63640" y="2768301"/>
            <a:ext cx="915627" cy="1249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738717"/>
            <a:ext cx="929640" cy="1249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49271" y="2738717"/>
            <a:ext cx="1532964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43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08" y="3939988"/>
            <a:ext cx="7475992" cy="2918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59" y="714103"/>
            <a:ext cx="782349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:w %.</a:t>
            </a:r>
            <a:r>
              <a:rPr lang="en-US" altLang="ko-KR" dirty="0" err="1" smtClean="0"/>
              <a:t>bak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현재 파일을 </a:t>
            </a:r>
            <a:r>
              <a:rPr lang="ko-KR" altLang="en-US" dirty="0" smtClean="0"/>
              <a:t>백업</a:t>
            </a:r>
            <a:endParaRPr lang="en-US" altLang="ko-KR" dirty="0" smtClean="0"/>
          </a:p>
          <a:p>
            <a:r>
              <a:rPr lang="en-US" altLang="ko-KR" dirty="0" err="1" smtClean="0"/>
              <a:t>mytest</a:t>
            </a:r>
            <a:r>
              <a:rPr lang="ko-KR" altLang="en-US" dirty="0" smtClean="0"/>
              <a:t>파일에서 작업 중에 </a:t>
            </a:r>
            <a:r>
              <a:rPr lang="en-US" altLang="ko-KR" dirty="0" smtClean="0"/>
              <a:t>:w %.</a:t>
            </a:r>
            <a:r>
              <a:rPr lang="en-US" altLang="ko-KR" dirty="0" err="1" smtClean="0"/>
              <a:t>bak</a:t>
            </a:r>
            <a:r>
              <a:rPr lang="ko-KR" altLang="en-US" dirty="0" smtClean="0"/>
              <a:t>을 입력하면 </a:t>
            </a:r>
            <a:r>
              <a:rPr lang="en-US" altLang="ko-KR" dirty="0" err="1" smtClean="0"/>
              <a:t>mytest.bak</a:t>
            </a:r>
            <a:r>
              <a:rPr lang="ko-KR" altLang="en-US" dirty="0"/>
              <a:t> </a:t>
            </a:r>
            <a:r>
              <a:rPr lang="ko-KR" altLang="en-US" dirty="0" smtClean="0"/>
              <a:t>파일이 생성된다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%</a:t>
            </a:r>
            <a:r>
              <a:rPr lang="ko-KR" altLang="en-US" dirty="0" smtClean="0"/>
              <a:t>는 자기자신의 파일이름을 뜻한다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14" b="1096"/>
          <a:stretch/>
        </p:blipFill>
        <p:spPr>
          <a:xfrm>
            <a:off x="110266" y="2725023"/>
            <a:ext cx="2339788" cy="41329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726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Notepad++ </a:t>
            </a:r>
            <a:r>
              <a:rPr lang="ko-KR" altLang="en-US" dirty="0" smtClean="0"/>
              <a:t>열고 톱니바퀴로 들어가기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381082"/>
            <a:ext cx="7013997" cy="49435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26480" y="2362200"/>
            <a:ext cx="113135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14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 password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57457"/>
            <a:ext cx="5884600" cy="47344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609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kopo30</a:t>
            </a:r>
            <a:r>
              <a:rPr lang="ko-KR" altLang="en-US" dirty="0" smtClean="0"/>
              <a:t>인 자기 아이디로 접속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194434"/>
            <a:ext cx="7227995" cy="55264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95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kopo30</a:t>
            </a:r>
            <a:r>
              <a:rPr lang="ko-KR" altLang="en-US" dirty="0" smtClean="0"/>
              <a:t>인 자기 아이디로 접속완료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0" y="1351403"/>
            <a:ext cx="7149574" cy="550659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52160" y="2255520"/>
            <a:ext cx="1802674" cy="1478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95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Notepad++</a:t>
            </a:r>
            <a:r>
              <a:rPr lang="ko-KR" altLang="en-US" dirty="0" smtClean="0"/>
              <a:t>로 파일 편집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240"/>
            <a:ext cx="7429968" cy="57147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72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편집이 완료되면 파일 저장하고 파일 </a:t>
            </a:r>
            <a:r>
              <a:rPr lang="ko-KR" altLang="en-US" dirty="0" err="1" smtClean="0"/>
              <a:t>저장시</a:t>
            </a:r>
            <a:r>
              <a:rPr lang="ko-KR" altLang="en-US" dirty="0" smtClean="0"/>
              <a:t> 자동으로 서버 업로드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2909"/>
            <a:ext cx="7521408" cy="57850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133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파일내용을 </a:t>
            </a:r>
            <a:r>
              <a:rPr lang="en-US" altLang="ko-KR" dirty="0" err="1" smtClean="0"/>
              <a:t>abcabcabc</a:t>
            </a:r>
            <a:r>
              <a:rPr lang="ko-KR" altLang="en-US" dirty="0" smtClean="0"/>
              <a:t>로 수정하고 저장한 뒤</a:t>
            </a:r>
            <a:endParaRPr lang="en-US" altLang="ko-KR" dirty="0" smtClean="0"/>
          </a:p>
          <a:p>
            <a:r>
              <a:rPr lang="en-US" altLang="ko-KR" dirty="0" smtClean="0"/>
              <a:t>putty</a:t>
            </a:r>
            <a:r>
              <a:rPr lang="ko-KR" altLang="en-US" dirty="0" smtClean="0"/>
              <a:t>로 들어가서 </a:t>
            </a:r>
            <a:r>
              <a:rPr lang="en-US" altLang="ko-KR" dirty="0" smtClean="0"/>
              <a:t>vi abc.txt</a:t>
            </a:r>
            <a:r>
              <a:rPr lang="ko-KR" altLang="en-US" dirty="0" smtClean="0"/>
              <a:t>하면 내용이 수정되어있음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8" y="1615440"/>
            <a:ext cx="5924410" cy="4556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23" y="1615440"/>
            <a:ext cx="6595217" cy="48865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esc</a:t>
            </a:r>
            <a:r>
              <a:rPr lang="ko-KR" altLang="en-US" dirty="0" smtClean="0"/>
              <a:t>로 다시 명령모드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22120"/>
            <a:ext cx="6577335" cy="26309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행 명령모드에서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저장 후 종료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19656"/>
            <a:ext cx="6333495" cy="25333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97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832681"/>
            <a:ext cx="4934381" cy="3267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명령모드에서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를 입력하여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현재문자 </a:t>
            </a:r>
            <a:r>
              <a:rPr lang="ko-KR" altLang="en-US" dirty="0" smtClean="0"/>
              <a:t>앞에서부터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입력모드로 전환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76" y="1832681"/>
            <a:ext cx="4934382" cy="32671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59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명령모드에서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ko-KR" altLang="en-US" dirty="0"/>
              <a:t>입력하여 </a:t>
            </a:r>
            <a:endParaRPr lang="en-US" altLang="ko-KR" dirty="0" smtClean="0"/>
          </a:p>
          <a:p>
            <a:r>
              <a:rPr lang="ko-KR" altLang="en-US" dirty="0" smtClean="0"/>
              <a:t>현재문자 </a:t>
            </a:r>
            <a:r>
              <a:rPr lang="ko-KR" altLang="en-US" dirty="0" smtClean="0"/>
              <a:t>뒤에서부터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입력모드로 전환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1905000"/>
            <a:ext cx="5501091" cy="3642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1905000"/>
            <a:ext cx="5501090" cy="36423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5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90392"/>
            <a:ext cx="5586608" cy="36989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명령모드에서 </a:t>
            </a:r>
            <a:r>
              <a:rPr lang="en-US" altLang="ko-KR" dirty="0" err="1" smtClean="0"/>
              <a:t>o</a:t>
            </a:r>
            <a:r>
              <a:rPr lang="ko-KR" altLang="en-US" dirty="0" smtClean="0"/>
              <a:t>를 </a:t>
            </a:r>
            <a:r>
              <a:rPr lang="ko-KR" altLang="en-US" dirty="0"/>
              <a:t>입력하여 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smtClean="0"/>
              <a:t>줄</a:t>
            </a:r>
            <a:r>
              <a:rPr lang="en-US" altLang="ko-KR" dirty="0"/>
              <a:t> </a:t>
            </a:r>
            <a:r>
              <a:rPr lang="ko-KR" altLang="en-US" dirty="0" smtClean="0"/>
              <a:t>아래 한 줄 삽입</a:t>
            </a:r>
            <a:r>
              <a:rPr lang="en-US" altLang="ko-KR" dirty="0" smtClean="0"/>
              <a:t>, </a:t>
            </a:r>
            <a:r>
              <a:rPr lang="ko-KR" altLang="en-US" dirty="0"/>
              <a:t>입력모드로 </a:t>
            </a:r>
            <a:r>
              <a:rPr lang="ko-KR" altLang="en-US" dirty="0" smtClean="0"/>
              <a:t>전환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1690392"/>
            <a:ext cx="5586607" cy="36989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50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명령모드에서 </a:t>
            </a:r>
            <a:r>
              <a:rPr lang="en-US" altLang="ko-KR" dirty="0" err="1" smtClean="0"/>
              <a:t>:</a:t>
            </a:r>
            <a:r>
              <a:rPr lang="ko-KR" altLang="en-US" dirty="0" smtClean="0"/>
              <a:t>를 </a:t>
            </a:r>
            <a:r>
              <a:rPr lang="ko-KR" altLang="en-US" dirty="0"/>
              <a:t>입력하여 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ko-KR" altLang="en-US" dirty="0" smtClean="0"/>
              <a:t>행 모드로 전환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53697"/>
            <a:ext cx="4984621" cy="33003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5009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45591</TotalTime>
  <Words>508</Words>
  <Application>Microsoft Office PowerPoint</Application>
  <PresentationFormat>A4 용지(210x297mm)</PresentationFormat>
  <Paragraphs>134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6강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a</cp:lastModifiedBy>
  <cp:revision>2814</cp:revision>
  <cp:lastPrinted>2015-10-28T04:44:44Z</cp:lastPrinted>
  <dcterms:created xsi:type="dcterms:W3CDTF">2003-10-22T07:02:37Z</dcterms:created>
  <dcterms:modified xsi:type="dcterms:W3CDTF">2021-03-12T07:37:08Z</dcterms:modified>
</cp:coreProperties>
</file>