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30" r:id="rId1"/>
    <p:sldMasterId id="2147484008" r:id="rId2"/>
    <p:sldMasterId id="2147484036" r:id="rId3"/>
  </p:sldMasterIdLst>
  <p:notesMasterIdLst>
    <p:notesMasterId r:id="rId28"/>
  </p:notesMasterIdLst>
  <p:sldIdLst>
    <p:sldId id="694" r:id="rId4"/>
    <p:sldId id="275" r:id="rId5"/>
    <p:sldId id="731" r:id="rId6"/>
    <p:sldId id="695" r:id="rId7"/>
    <p:sldId id="696" r:id="rId8"/>
    <p:sldId id="734" r:id="rId9"/>
    <p:sldId id="735" r:id="rId10"/>
    <p:sldId id="732" r:id="rId11"/>
    <p:sldId id="733" r:id="rId12"/>
    <p:sldId id="697" r:id="rId13"/>
    <p:sldId id="698" r:id="rId14"/>
    <p:sldId id="736" r:id="rId15"/>
    <p:sldId id="699" r:id="rId16"/>
    <p:sldId id="737" r:id="rId17"/>
    <p:sldId id="700" r:id="rId18"/>
    <p:sldId id="701" r:id="rId19"/>
    <p:sldId id="702" r:id="rId20"/>
    <p:sldId id="705" r:id="rId21"/>
    <p:sldId id="704" r:id="rId22"/>
    <p:sldId id="703" r:id="rId23"/>
    <p:sldId id="706" r:id="rId24"/>
    <p:sldId id="707" r:id="rId25"/>
    <p:sldId id="708" r:id="rId26"/>
    <p:sldId id="709" r:id="rId27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종원" initials="박" lastIdx="1" clrIdx="0">
    <p:extLst>
      <p:ext uri="{19B8F6BF-5375-455C-9EA6-DF929625EA0E}">
        <p15:presenceInfo xmlns:p15="http://schemas.microsoft.com/office/powerpoint/2012/main" userId="1c538340fabefa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3D073-D80B-4BB8-BD04-EA90EA18C940}" v="72" dt="2021-02-16T14:29:13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32" d="100"/>
          <a:sy n="132" d="100"/>
        </p:scale>
        <p:origin x="414" y="132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55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56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필두 홍" userId="a613eac9-2ee1-4936-8d5c-6f3d69f7b146" providerId="ADAL" clId="{F8B3D073-D80B-4BB8-BD04-EA90EA18C940}"/>
    <pc:docChg chg="undo custSel addSld delSld modSld modMainMaster">
      <pc:chgData name="필두 홍" userId="a613eac9-2ee1-4936-8d5c-6f3d69f7b146" providerId="ADAL" clId="{F8B3D073-D80B-4BB8-BD04-EA90EA18C940}" dt="2021-02-16T14:29:17.904" v="801" actId="1076"/>
      <pc:docMkLst>
        <pc:docMk/>
      </pc:docMkLst>
      <pc:sldChg chg="add del">
        <pc:chgData name="필두 홍" userId="a613eac9-2ee1-4936-8d5c-6f3d69f7b146" providerId="ADAL" clId="{F8B3D073-D80B-4BB8-BD04-EA90EA18C940}" dt="2021-02-16T12:44:42.937" v="4" actId="47"/>
        <pc:sldMkLst>
          <pc:docMk/>
          <pc:sldMk cId="0" sldId="267"/>
        </pc:sldMkLst>
      </pc:sldChg>
      <pc:sldChg chg="add del">
        <pc:chgData name="필두 홍" userId="a613eac9-2ee1-4936-8d5c-6f3d69f7b146" providerId="ADAL" clId="{F8B3D073-D80B-4BB8-BD04-EA90EA18C940}" dt="2021-02-16T12:44:43.844" v="5" actId="47"/>
        <pc:sldMkLst>
          <pc:docMk/>
          <pc:sldMk cId="0" sldId="268"/>
        </pc:sldMkLst>
      </pc:sldChg>
      <pc:sldChg chg="add del">
        <pc:chgData name="필두 홍" userId="a613eac9-2ee1-4936-8d5c-6f3d69f7b146" providerId="ADAL" clId="{F8B3D073-D80B-4BB8-BD04-EA90EA18C940}" dt="2021-02-16T12:44:44.656" v="6" actId="47"/>
        <pc:sldMkLst>
          <pc:docMk/>
          <pc:sldMk cId="0" sldId="269"/>
        </pc:sldMkLst>
      </pc:sldChg>
      <pc:sldChg chg="add del">
        <pc:chgData name="필두 홍" userId="a613eac9-2ee1-4936-8d5c-6f3d69f7b146" providerId="ADAL" clId="{F8B3D073-D80B-4BB8-BD04-EA90EA18C940}" dt="2021-02-16T12:44:45.391" v="7" actId="47"/>
        <pc:sldMkLst>
          <pc:docMk/>
          <pc:sldMk cId="0" sldId="270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1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2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3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4"/>
        </pc:sldMkLst>
      </pc:sldChg>
      <pc:sldChg chg="modSp add del mod">
        <pc:chgData name="필두 홍" userId="a613eac9-2ee1-4936-8d5c-6f3d69f7b146" providerId="ADAL" clId="{F8B3D073-D80B-4BB8-BD04-EA90EA18C940}" dt="2021-02-16T12:45:09.374" v="10" actId="14100"/>
        <pc:sldMkLst>
          <pc:docMk/>
          <pc:sldMk cId="0" sldId="275"/>
        </pc:sldMkLst>
        <pc:spChg chg="mod">
          <ac:chgData name="필두 홍" userId="a613eac9-2ee1-4936-8d5c-6f3d69f7b146" providerId="ADAL" clId="{F8B3D073-D80B-4BB8-BD04-EA90EA18C940}" dt="2021-02-16T12:45:06.217" v="9" actId="14100"/>
          <ac:spMkLst>
            <pc:docMk/>
            <pc:sldMk cId="0" sldId="275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45:09.374" v="10" actId="14100"/>
          <ac:spMkLst>
            <pc:docMk/>
            <pc:sldMk cId="0" sldId="275"/>
            <ac:spMk id="4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6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7"/>
        </pc:sldMkLst>
      </pc:sldChg>
      <pc:sldChg chg="add del">
        <pc:chgData name="필두 홍" userId="a613eac9-2ee1-4936-8d5c-6f3d69f7b146" providerId="ADAL" clId="{F8B3D073-D80B-4BB8-BD04-EA90EA18C940}" dt="2021-02-16T12:46:37.956" v="13"/>
        <pc:sldMkLst>
          <pc:docMk/>
          <pc:sldMk cId="0" sldId="278"/>
        </pc:sldMkLst>
      </pc:sldChg>
      <pc:sldChg chg="modSp add del mod">
        <pc:chgData name="필두 홍" userId="a613eac9-2ee1-4936-8d5c-6f3d69f7b146" providerId="ADAL" clId="{F8B3D073-D80B-4BB8-BD04-EA90EA18C940}" dt="2021-02-16T13:10:29.957" v="758" actId="14100"/>
        <pc:sldMkLst>
          <pc:docMk/>
          <pc:sldMk cId="0" sldId="279"/>
        </pc:sldMkLst>
        <pc:spChg chg="mod">
          <ac:chgData name="필두 홍" userId="a613eac9-2ee1-4936-8d5c-6f3d69f7b146" providerId="ADAL" clId="{F8B3D073-D80B-4BB8-BD04-EA90EA18C940}" dt="2021-02-16T13:10:29.957" v="758" actId="14100"/>
          <ac:spMkLst>
            <pc:docMk/>
            <pc:sldMk cId="0" sldId="279"/>
            <ac:spMk id="2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2:46:37.956" v="13"/>
        <pc:sldMkLst>
          <pc:docMk/>
          <pc:sldMk cId="0" sldId="280"/>
        </pc:sldMkLst>
      </pc:sldChg>
      <pc:sldChg chg="modSp add del mod">
        <pc:chgData name="필두 홍" userId="a613eac9-2ee1-4936-8d5c-6f3d69f7b146" providerId="ADAL" clId="{F8B3D073-D80B-4BB8-BD04-EA90EA18C940}" dt="2021-02-16T12:49:10.518" v="88" actId="6549"/>
        <pc:sldMkLst>
          <pc:docMk/>
          <pc:sldMk cId="0" sldId="281"/>
        </pc:sldMkLst>
        <pc:spChg chg="mod">
          <ac:chgData name="필두 홍" userId="a613eac9-2ee1-4936-8d5c-6f3d69f7b146" providerId="ADAL" clId="{F8B3D073-D80B-4BB8-BD04-EA90EA18C940}" dt="2021-02-16T12:49:10.518" v="88" actId="6549"/>
          <ac:spMkLst>
            <pc:docMk/>
            <pc:sldMk cId="0" sldId="281"/>
            <ac:spMk id="2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4:51.176" v="464"/>
        <pc:sldMkLst>
          <pc:docMk/>
          <pc:sldMk cId="0" sldId="282"/>
        </pc:sldMkLst>
        <pc:spChg chg="mod">
          <ac:chgData name="필두 홍" userId="a613eac9-2ee1-4936-8d5c-6f3d69f7b146" providerId="ADAL" clId="{F8B3D073-D80B-4BB8-BD04-EA90EA18C940}" dt="2021-02-16T12:54:51.176" v="464"/>
          <ac:spMkLst>
            <pc:docMk/>
            <pc:sldMk cId="0" sldId="282"/>
            <ac:spMk id="4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1:51.552" v="395" actId="20577"/>
        <pc:sldMkLst>
          <pc:docMk/>
          <pc:sldMk cId="0" sldId="283"/>
        </pc:sldMkLst>
        <pc:spChg chg="mod">
          <ac:chgData name="필두 홍" userId="a613eac9-2ee1-4936-8d5c-6f3d69f7b146" providerId="ADAL" clId="{F8B3D073-D80B-4BB8-BD04-EA90EA18C940}" dt="2021-02-16T12:51:09.536" v="356" actId="6549"/>
          <ac:spMkLst>
            <pc:docMk/>
            <pc:sldMk cId="0" sldId="283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1:14.833" v="360" actId="6549"/>
          <ac:spMkLst>
            <pc:docMk/>
            <pc:sldMk cId="0" sldId="283"/>
            <ac:spMk id="3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1:51.552" v="395" actId="20577"/>
          <ac:spMkLst>
            <pc:docMk/>
            <pc:sldMk cId="0" sldId="283"/>
            <ac:spMk id="4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2:06.912" v="397" actId="1076"/>
        <pc:sldMkLst>
          <pc:docMk/>
          <pc:sldMk cId="0" sldId="284"/>
        </pc:sldMkLst>
        <pc:spChg chg="mod">
          <ac:chgData name="필두 홍" userId="a613eac9-2ee1-4936-8d5c-6f3d69f7b146" providerId="ADAL" clId="{F8B3D073-D80B-4BB8-BD04-EA90EA18C940}" dt="2021-02-16T12:52:01.069" v="396" actId="14100"/>
          <ac:spMkLst>
            <pc:docMk/>
            <pc:sldMk cId="0" sldId="284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2:06.912" v="397" actId="1076"/>
          <ac:spMkLst>
            <pc:docMk/>
            <pc:sldMk cId="0" sldId="284"/>
            <ac:spMk id="3" creationId="{00000000-0000-0000-0000-000000000000}"/>
          </ac:spMkLst>
        </pc:spChg>
      </pc:sldChg>
      <pc:sldChg chg="delSp modSp add del mod">
        <pc:chgData name="필두 홍" userId="a613eac9-2ee1-4936-8d5c-6f3d69f7b146" providerId="ADAL" clId="{F8B3D073-D80B-4BB8-BD04-EA90EA18C940}" dt="2021-02-16T12:52:27.723" v="402" actId="14100"/>
        <pc:sldMkLst>
          <pc:docMk/>
          <pc:sldMk cId="0" sldId="285"/>
        </pc:sldMkLst>
        <pc:spChg chg="mod">
          <ac:chgData name="필두 홍" userId="a613eac9-2ee1-4936-8d5c-6f3d69f7b146" providerId="ADAL" clId="{F8B3D073-D80B-4BB8-BD04-EA90EA18C940}" dt="2021-02-16T12:52:27.723" v="402" actId="14100"/>
          <ac:spMkLst>
            <pc:docMk/>
            <pc:sldMk cId="0" sldId="285"/>
            <ac:spMk id="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2:52:24.614" v="401" actId="478"/>
          <ac:spMkLst>
            <pc:docMk/>
            <pc:sldMk cId="0" sldId="285"/>
            <ac:spMk id="4" creationId="{00000000-0000-0000-0000-000000000000}"/>
          </ac:spMkLst>
        </pc:spChg>
      </pc:sldChg>
      <pc:sldChg chg="addSp modSp add del mod">
        <pc:chgData name="필두 홍" userId="a613eac9-2ee1-4936-8d5c-6f3d69f7b146" providerId="ADAL" clId="{F8B3D073-D80B-4BB8-BD04-EA90EA18C940}" dt="2021-02-16T13:11:37.995" v="766" actId="1076"/>
        <pc:sldMkLst>
          <pc:docMk/>
          <pc:sldMk cId="0" sldId="286"/>
        </pc:sldMkLst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3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4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5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6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7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8" creationId="{00000000-0000-0000-0000-000000000000}"/>
          </ac:spMkLst>
        </pc:spChg>
        <pc:spChg chg="add mod">
          <ac:chgData name="필두 홍" userId="a613eac9-2ee1-4936-8d5c-6f3d69f7b146" providerId="ADAL" clId="{F8B3D073-D80B-4BB8-BD04-EA90EA18C940}" dt="2021-02-16T13:11:37.995" v="766" actId="1076"/>
          <ac:spMkLst>
            <pc:docMk/>
            <pc:sldMk cId="0" sldId="286"/>
            <ac:spMk id="9" creationId="{DEB86FC8-75A0-4C53-84F3-1D9F68F87BE8}"/>
          </ac:spMkLst>
        </pc:spChg>
      </pc:sldChg>
      <pc:sldChg chg="add del">
        <pc:chgData name="필두 홍" userId="a613eac9-2ee1-4936-8d5c-6f3d69f7b146" providerId="ADAL" clId="{F8B3D073-D80B-4BB8-BD04-EA90EA18C940}" dt="2021-02-16T12:48:21.089" v="20"/>
        <pc:sldMkLst>
          <pc:docMk/>
          <pc:sldMk cId="0" sldId="287"/>
        </pc:sldMkLst>
      </pc:sldChg>
      <pc:sldChg chg="modSp add mod">
        <pc:chgData name="필두 홍" userId="a613eac9-2ee1-4936-8d5c-6f3d69f7b146" providerId="ADAL" clId="{F8B3D073-D80B-4BB8-BD04-EA90EA18C940}" dt="2021-02-16T12:56:49.274" v="486" actId="20577"/>
        <pc:sldMkLst>
          <pc:docMk/>
          <pc:sldMk cId="0" sldId="293"/>
        </pc:sldMkLst>
        <pc:spChg chg="mod">
          <ac:chgData name="필두 홍" userId="a613eac9-2ee1-4936-8d5c-6f3d69f7b146" providerId="ADAL" clId="{F8B3D073-D80B-4BB8-BD04-EA90EA18C940}" dt="2021-02-16T12:56:49.274" v="486" actId="20577"/>
          <ac:spMkLst>
            <pc:docMk/>
            <pc:sldMk cId="0" sldId="293"/>
            <ac:spMk id="16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3:04:17.029" v="668" actId="47"/>
        <pc:sldMkLst>
          <pc:docMk/>
          <pc:sldMk cId="0" sldId="295"/>
        </pc:sldMkLst>
      </pc:sldChg>
      <pc:sldChg chg="add del">
        <pc:chgData name="필두 홍" userId="a613eac9-2ee1-4936-8d5c-6f3d69f7b146" providerId="ADAL" clId="{F8B3D073-D80B-4BB8-BD04-EA90EA18C940}" dt="2021-02-16T13:04:19.670" v="669" actId="47"/>
        <pc:sldMkLst>
          <pc:docMk/>
          <pc:sldMk cId="0" sldId="296"/>
        </pc:sldMkLst>
      </pc:sldChg>
      <pc:sldChg chg="modSp add del mod">
        <pc:chgData name="필두 홍" userId="a613eac9-2ee1-4936-8d5c-6f3d69f7b146" providerId="ADAL" clId="{F8B3D073-D80B-4BB8-BD04-EA90EA18C940}" dt="2021-02-16T13:04:39.501" v="692" actId="14100"/>
        <pc:sldMkLst>
          <pc:docMk/>
          <pc:sldMk cId="0" sldId="297"/>
        </pc:sldMkLst>
        <pc:spChg chg="mod">
          <ac:chgData name="필두 홍" userId="a613eac9-2ee1-4936-8d5c-6f3d69f7b146" providerId="ADAL" clId="{F8B3D073-D80B-4BB8-BD04-EA90EA18C940}" dt="2021-02-16T13:04:39.501" v="692" actId="14100"/>
          <ac:spMkLst>
            <pc:docMk/>
            <pc:sldMk cId="0" sldId="297"/>
            <ac:spMk id="2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3:04:12.529" v="667"/>
        <pc:sldMkLst>
          <pc:docMk/>
          <pc:sldMk cId="0" sldId="298"/>
        </pc:sldMkLst>
      </pc:sldChg>
      <pc:sldChg chg="add del">
        <pc:chgData name="필두 홍" userId="a613eac9-2ee1-4936-8d5c-6f3d69f7b146" providerId="ADAL" clId="{F8B3D073-D80B-4BB8-BD04-EA90EA18C940}" dt="2021-02-16T13:04:12.529" v="667"/>
        <pc:sldMkLst>
          <pc:docMk/>
          <pc:sldMk cId="0" sldId="299"/>
        </pc:sldMkLst>
      </pc:sldChg>
      <pc:sldChg chg="addSp delSp modSp mod">
        <pc:chgData name="필두 홍" userId="a613eac9-2ee1-4936-8d5c-6f3d69f7b146" providerId="ADAL" clId="{F8B3D073-D80B-4BB8-BD04-EA90EA18C940}" dt="2021-02-16T14:29:17.904" v="801" actId="1076"/>
        <pc:sldMkLst>
          <pc:docMk/>
          <pc:sldMk cId="0" sldId="694"/>
        </pc:sldMkLst>
        <pc:spChg chg="add mod">
          <ac:chgData name="필두 홍" userId="a613eac9-2ee1-4936-8d5c-6f3d69f7b146" providerId="ADAL" clId="{F8B3D073-D80B-4BB8-BD04-EA90EA18C940}" dt="2021-02-16T14:29:17.904" v="801" actId="1076"/>
          <ac:spMkLst>
            <pc:docMk/>
            <pc:sldMk cId="0" sldId="694"/>
            <ac:spMk id="4" creationId="{572AD506-CA01-4839-9A83-7123D80FF927}"/>
          </ac:spMkLst>
        </pc:spChg>
        <pc:spChg chg="mod">
          <ac:chgData name="필두 홍" userId="a613eac9-2ee1-4936-8d5c-6f3d69f7b146" providerId="ADAL" clId="{F8B3D073-D80B-4BB8-BD04-EA90EA18C940}" dt="2021-02-16T13:12:55.788" v="786" actId="20577"/>
          <ac:spMkLst>
            <pc:docMk/>
            <pc:sldMk cId="0" sldId="694"/>
            <ac:spMk id="3074" creationId="{00000000-0000-0000-0000-000000000000}"/>
          </ac:spMkLst>
        </pc:spChg>
        <pc:spChg chg="del mod">
          <ac:chgData name="필두 홍" userId="a613eac9-2ee1-4936-8d5c-6f3d69f7b146" providerId="ADAL" clId="{F8B3D073-D80B-4BB8-BD04-EA90EA18C940}" dt="2021-02-16T14:29:13.514" v="799" actId="478"/>
          <ac:spMkLst>
            <pc:docMk/>
            <pc:sldMk cId="0" sldId="694"/>
            <ac:spMk id="3075" creationId="{00000000-0000-0000-0000-000000000000}"/>
          </ac:spMkLst>
        </pc:spChg>
      </pc:sldChg>
      <pc:sldChg chg="modSp del mod">
        <pc:chgData name="필두 홍" userId="a613eac9-2ee1-4936-8d5c-6f3d69f7b146" providerId="ADAL" clId="{F8B3D073-D80B-4BB8-BD04-EA90EA18C940}" dt="2021-02-16T12:44:49.943" v="8" actId="47"/>
        <pc:sldMkLst>
          <pc:docMk/>
          <pc:sldMk cId="2517774608" sldId="979"/>
        </pc:sldMkLst>
        <pc:picChg chg="mod">
          <ac:chgData name="필두 홍" userId="a613eac9-2ee1-4936-8d5c-6f3d69f7b146" providerId="ADAL" clId="{F8B3D073-D80B-4BB8-BD04-EA90EA18C940}" dt="2021-02-16T12:43:54.565" v="0" actId="1076"/>
          <ac:picMkLst>
            <pc:docMk/>
            <pc:sldMk cId="2517774608" sldId="979"/>
            <ac:picMk id="2" creationId="{00000000-0000-0000-0000-000000000000}"/>
          </ac:picMkLst>
        </pc:picChg>
      </pc:sldChg>
      <pc:sldChg chg="modSp add del mod">
        <pc:chgData name="필두 홍" userId="a613eac9-2ee1-4936-8d5c-6f3d69f7b146" providerId="ADAL" clId="{F8B3D073-D80B-4BB8-BD04-EA90EA18C940}" dt="2021-02-16T13:13:59.123" v="798" actId="20577"/>
        <pc:sldMkLst>
          <pc:docMk/>
          <pc:sldMk cId="2949092019" sldId="983"/>
        </pc:sldMkLst>
        <pc:graphicFrameChg chg="modGraphic">
          <ac:chgData name="필두 홍" userId="a613eac9-2ee1-4936-8d5c-6f3d69f7b146" providerId="ADAL" clId="{F8B3D073-D80B-4BB8-BD04-EA90EA18C940}" dt="2021-02-16T13:13:59.123" v="798" actId="20577"/>
          <ac:graphicFrameMkLst>
            <pc:docMk/>
            <pc:sldMk cId="2949092019" sldId="983"/>
            <ac:graphicFrameMk id="4" creationId="{00000000-0000-0000-0000-000000000000}"/>
          </ac:graphicFrameMkLst>
        </pc:graphicFrameChg>
      </pc:sldChg>
      <pc:sldChg chg="modSp mod">
        <pc:chgData name="필두 홍" userId="a613eac9-2ee1-4936-8d5c-6f3d69f7b146" providerId="ADAL" clId="{F8B3D073-D80B-4BB8-BD04-EA90EA18C940}" dt="2021-02-16T13:05:20.847" v="718" actId="20577"/>
        <pc:sldMkLst>
          <pc:docMk/>
          <pc:sldMk cId="1945564878" sldId="990"/>
        </pc:sldMkLst>
        <pc:spChg chg="mod">
          <ac:chgData name="필두 홍" userId="a613eac9-2ee1-4936-8d5c-6f3d69f7b146" providerId="ADAL" clId="{F8B3D073-D80B-4BB8-BD04-EA90EA18C940}" dt="2021-02-16T13:05:20.847" v="718" actId="20577"/>
          <ac:spMkLst>
            <pc:docMk/>
            <pc:sldMk cId="1945564878" sldId="990"/>
            <ac:spMk id="7" creationId="{00000000-0000-0000-0000-000000000000}"/>
          </ac:spMkLst>
        </pc:spChg>
      </pc:sldChg>
      <pc:sldChg chg="modSp mod">
        <pc:chgData name="필두 홍" userId="a613eac9-2ee1-4936-8d5c-6f3d69f7b146" providerId="ADAL" clId="{F8B3D073-D80B-4BB8-BD04-EA90EA18C940}" dt="2021-02-16T13:13:47.561" v="793" actId="6549"/>
        <pc:sldMkLst>
          <pc:docMk/>
          <pc:sldMk cId="2259212684" sldId="991"/>
        </pc:sldMkLst>
        <pc:spChg chg="mod">
          <ac:chgData name="필두 홍" userId="a613eac9-2ee1-4936-8d5c-6f3d69f7b146" providerId="ADAL" clId="{F8B3D073-D80B-4BB8-BD04-EA90EA18C940}" dt="2021-02-16T13:13:47.561" v="793" actId="6549"/>
          <ac:spMkLst>
            <pc:docMk/>
            <pc:sldMk cId="2259212684" sldId="991"/>
            <ac:spMk id="8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1228789234" sldId="992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69151831" sldId="993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1766103441" sldId="994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88763445" sldId="995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3943996854" sldId="996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80870527" sldId="997"/>
        </pc:sldMkLst>
      </pc:sldChg>
      <pc:sldChg chg="del">
        <pc:chgData name="필두 홍" userId="a613eac9-2ee1-4936-8d5c-6f3d69f7b146" providerId="ADAL" clId="{F8B3D073-D80B-4BB8-BD04-EA90EA18C940}" dt="2021-02-16T13:10:06.169" v="755" actId="47"/>
        <pc:sldMkLst>
          <pc:docMk/>
          <pc:sldMk cId="1003042302" sldId="998"/>
        </pc:sldMkLst>
      </pc:sldChg>
      <pc:sldChg chg="del">
        <pc:chgData name="필두 홍" userId="a613eac9-2ee1-4936-8d5c-6f3d69f7b146" providerId="ADAL" clId="{F8B3D073-D80B-4BB8-BD04-EA90EA18C940}" dt="2021-02-16T13:10:08.607" v="756" actId="47"/>
        <pc:sldMkLst>
          <pc:docMk/>
          <pc:sldMk cId="4003656933" sldId="999"/>
        </pc:sldMkLst>
      </pc:sldChg>
      <pc:sldChg chg="del">
        <pc:chgData name="필두 홍" userId="a613eac9-2ee1-4936-8d5c-6f3d69f7b146" providerId="ADAL" clId="{F8B3D073-D80B-4BB8-BD04-EA90EA18C940}" dt="2021-02-16T13:10:10.216" v="757" actId="47"/>
        <pc:sldMkLst>
          <pc:docMk/>
          <pc:sldMk cId="1572552812" sldId="1000"/>
        </pc:sldMkLst>
      </pc:sldChg>
      <pc:sldChg chg="del">
        <pc:chgData name="필두 홍" userId="a613eac9-2ee1-4936-8d5c-6f3d69f7b146" providerId="ADAL" clId="{F8B3D073-D80B-4BB8-BD04-EA90EA18C940}" dt="2021-02-16T13:08:20.947" v="749" actId="47"/>
        <pc:sldMkLst>
          <pc:docMk/>
          <pc:sldMk cId="3579376956" sldId="1001"/>
        </pc:sldMkLst>
      </pc:sldChg>
      <pc:sldChg chg="del">
        <pc:chgData name="필두 홍" userId="a613eac9-2ee1-4936-8d5c-6f3d69f7b146" providerId="ADAL" clId="{F8B3D073-D80B-4BB8-BD04-EA90EA18C940}" dt="2021-02-16T13:08:22.499" v="750" actId="47"/>
        <pc:sldMkLst>
          <pc:docMk/>
          <pc:sldMk cId="2006896020" sldId="1002"/>
        </pc:sldMkLst>
      </pc:sldChg>
      <pc:sldChg chg="del">
        <pc:chgData name="필두 홍" userId="a613eac9-2ee1-4936-8d5c-6f3d69f7b146" providerId="ADAL" clId="{F8B3D073-D80B-4BB8-BD04-EA90EA18C940}" dt="2021-02-16T13:08:25.742" v="751" actId="47"/>
        <pc:sldMkLst>
          <pc:docMk/>
          <pc:sldMk cId="1621590337" sldId="1003"/>
        </pc:sldMkLst>
      </pc:sldChg>
      <pc:sldChg chg="del">
        <pc:chgData name="필두 홍" userId="a613eac9-2ee1-4936-8d5c-6f3d69f7b146" providerId="ADAL" clId="{F8B3D073-D80B-4BB8-BD04-EA90EA18C940}" dt="2021-02-16T13:08:29.473" v="752" actId="47"/>
        <pc:sldMkLst>
          <pc:docMk/>
          <pc:sldMk cId="2490525181" sldId="1004"/>
        </pc:sldMkLst>
      </pc:sldChg>
      <pc:sldChg chg="del">
        <pc:chgData name="필두 홍" userId="a613eac9-2ee1-4936-8d5c-6f3d69f7b146" providerId="ADAL" clId="{F8B3D073-D80B-4BB8-BD04-EA90EA18C940}" dt="2021-02-16T13:08:30.874" v="753" actId="47"/>
        <pc:sldMkLst>
          <pc:docMk/>
          <pc:sldMk cId="2624932084" sldId="1005"/>
        </pc:sldMkLst>
      </pc:sldChg>
      <pc:sldChg chg="modSp del mod">
        <pc:chgData name="필두 홍" userId="a613eac9-2ee1-4936-8d5c-6f3d69f7b146" providerId="ADAL" clId="{F8B3D073-D80B-4BB8-BD04-EA90EA18C940}" dt="2021-02-16T13:11:47.476" v="767" actId="47"/>
        <pc:sldMkLst>
          <pc:docMk/>
          <pc:sldMk cId="810218030" sldId="1006"/>
        </pc:sldMkLst>
        <pc:spChg chg="mod">
          <ac:chgData name="필두 홍" userId="a613eac9-2ee1-4936-8d5c-6f3d69f7b146" providerId="ADAL" clId="{F8B3D073-D80B-4BB8-BD04-EA90EA18C940}" dt="2021-02-16T13:10:54.421" v="759" actId="1076"/>
          <ac:spMkLst>
            <pc:docMk/>
            <pc:sldMk cId="810218030" sldId="1006"/>
            <ac:spMk id="3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3:09:24.470" v="754" actId="47"/>
        <pc:sldMkLst>
          <pc:docMk/>
          <pc:sldMk cId="3229453066" sldId="1007"/>
        </pc:sldMkLst>
      </pc:sldChg>
      <pc:sldChg chg="del">
        <pc:chgData name="필두 홍" userId="a613eac9-2ee1-4936-8d5c-6f3d69f7b146" providerId="ADAL" clId="{F8B3D073-D80B-4BB8-BD04-EA90EA18C940}" dt="2021-02-16T13:00:18.360" v="495" actId="47"/>
        <pc:sldMkLst>
          <pc:docMk/>
          <pc:sldMk cId="3475182251" sldId="1008"/>
        </pc:sldMkLst>
      </pc:sldChg>
      <pc:sldChg chg="addSp delSp del mod">
        <pc:chgData name="필두 홍" userId="a613eac9-2ee1-4936-8d5c-6f3d69f7b146" providerId="ADAL" clId="{F8B3D073-D80B-4BB8-BD04-EA90EA18C940}" dt="2021-02-16T13:03:02.896" v="664" actId="47"/>
        <pc:sldMkLst>
          <pc:docMk/>
          <pc:sldMk cId="1887788129" sldId="1010"/>
        </pc:sldMkLst>
        <pc:spChg chg="add del">
          <ac:chgData name="필두 홍" userId="a613eac9-2ee1-4936-8d5c-6f3d69f7b146" providerId="ADAL" clId="{F8B3D073-D80B-4BB8-BD04-EA90EA18C940}" dt="2021-02-16T12:56:20.093" v="481" actId="22"/>
          <ac:spMkLst>
            <pc:docMk/>
            <pc:sldMk cId="1887788129" sldId="1010"/>
            <ac:spMk id="7" creationId="{26CB999F-C847-45D3-A4B7-182D6EEDBF4A}"/>
          </ac:spMkLst>
        </pc:spChg>
        <pc:spChg chg="add del">
          <ac:chgData name="필두 홍" userId="a613eac9-2ee1-4936-8d5c-6f3d69f7b146" providerId="ADAL" clId="{F8B3D073-D80B-4BB8-BD04-EA90EA18C940}" dt="2021-02-16T12:56:30.741" v="483" actId="22"/>
          <ac:spMkLst>
            <pc:docMk/>
            <pc:sldMk cId="1887788129" sldId="1010"/>
            <ac:spMk id="9" creationId="{BFC719B8-CAD4-4E05-8966-F9A863D270E2}"/>
          </ac:spMkLst>
        </pc:spChg>
      </pc:sldChg>
      <pc:sldChg chg="modSp del mod">
        <pc:chgData name="필두 홍" userId="a613eac9-2ee1-4936-8d5c-6f3d69f7b146" providerId="ADAL" clId="{F8B3D073-D80B-4BB8-BD04-EA90EA18C940}" dt="2021-02-16T12:56:51.914" v="487" actId="47"/>
        <pc:sldMkLst>
          <pc:docMk/>
          <pc:sldMk cId="22960162" sldId="1013"/>
        </pc:sldMkLst>
        <pc:spChg chg="mod">
          <ac:chgData name="필두 홍" userId="a613eac9-2ee1-4936-8d5c-6f3d69f7b146" providerId="ADAL" clId="{F8B3D073-D80B-4BB8-BD04-EA90EA18C940}" dt="2021-02-16T12:56:11.418" v="479" actId="1076"/>
          <ac:spMkLst>
            <pc:docMk/>
            <pc:sldMk cId="22960162" sldId="1013"/>
            <ac:spMk id="3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3:04:48.892" v="693" actId="47"/>
        <pc:sldMkLst>
          <pc:docMk/>
          <pc:sldMk cId="4130930650" sldId="1017"/>
        </pc:sldMkLst>
      </pc:sldChg>
      <pc:sldChg chg="del">
        <pc:chgData name="필두 홍" userId="a613eac9-2ee1-4936-8d5c-6f3d69f7b146" providerId="ADAL" clId="{F8B3D073-D80B-4BB8-BD04-EA90EA18C940}" dt="2021-02-16T13:04:50.251" v="694" actId="47"/>
        <pc:sldMkLst>
          <pc:docMk/>
          <pc:sldMk cId="2992667844" sldId="1018"/>
        </pc:sldMkLst>
      </pc:sldChg>
      <pc:sldChg chg="del">
        <pc:chgData name="필두 홍" userId="a613eac9-2ee1-4936-8d5c-6f3d69f7b146" providerId="ADAL" clId="{F8B3D073-D80B-4BB8-BD04-EA90EA18C940}" dt="2021-02-16T13:04:51.454" v="695" actId="47"/>
        <pc:sldMkLst>
          <pc:docMk/>
          <pc:sldMk cId="2796249225" sldId="1019"/>
        </pc:sldMkLst>
      </pc:sldChg>
      <pc:sldChg chg="del">
        <pc:chgData name="필두 홍" userId="a613eac9-2ee1-4936-8d5c-6f3d69f7b146" providerId="ADAL" clId="{F8B3D073-D80B-4BB8-BD04-EA90EA18C940}" dt="2021-02-16T13:00:49.790" v="501" actId="47"/>
        <pc:sldMkLst>
          <pc:docMk/>
          <pc:sldMk cId="1389563579" sldId="1023"/>
        </pc:sldMkLst>
      </pc:sldChg>
      <pc:sldChg chg="add del">
        <pc:chgData name="필두 홍" userId="a613eac9-2ee1-4936-8d5c-6f3d69f7b146" providerId="ADAL" clId="{F8B3D073-D80B-4BB8-BD04-EA90EA18C940}" dt="2021-02-16T12:59:55.765" v="489"/>
        <pc:sldMkLst>
          <pc:docMk/>
          <pc:sldMk cId="507566697" sldId="1024"/>
        </pc:sldMkLst>
      </pc:sldChg>
      <pc:sldChg chg="add del">
        <pc:chgData name="필두 홍" userId="a613eac9-2ee1-4936-8d5c-6f3d69f7b146" providerId="ADAL" clId="{F8B3D073-D80B-4BB8-BD04-EA90EA18C940}" dt="2021-02-16T12:48:28.292" v="21" actId="47"/>
        <pc:sldMkLst>
          <pc:docMk/>
          <pc:sldMk cId="1951081936" sldId="1024"/>
        </pc:sldMkLst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2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4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5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6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7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8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9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0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1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2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4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5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6" creationId="{00000000-0000-0000-0000-000000000000}"/>
          </ac:spMkLst>
        </pc:spChg>
        <pc:spChg chg="add mod">
          <ac:chgData name="필두 홍" userId="a613eac9-2ee1-4936-8d5c-6f3d69f7b146" providerId="ADAL" clId="{F8B3D073-D80B-4BB8-BD04-EA90EA18C940}" dt="2021-02-16T13:00:15.141" v="494" actId="1076"/>
          <ac:spMkLst>
            <pc:docMk/>
            <pc:sldMk cId="1951081936" sldId="1024"/>
            <ac:spMk id="18" creationId="{C06D60D0-1AB0-4157-A9BD-FD2B74D213BD}"/>
          </ac:spMkLst>
        </pc:spChg>
        <pc:picChg chg="add mod">
          <ac:chgData name="필두 홍" userId="a613eac9-2ee1-4936-8d5c-6f3d69f7b146" providerId="ADAL" clId="{F8B3D073-D80B-4BB8-BD04-EA90EA18C940}" dt="2021-02-16T13:00:15.141" v="494" actId="1076"/>
          <ac:picMkLst>
            <pc:docMk/>
            <pc:sldMk cId="1951081936" sldId="1024"/>
            <ac:picMk id="17" creationId="{AF9534F8-B60A-4A3D-B6FB-C39D4B28E196}"/>
          </ac:picMkLst>
        </pc:picChg>
      </pc:sldChg>
      <pc:sldChg chg="addSp modSp add mod">
        <pc:chgData name="필두 홍" userId="a613eac9-2ee1-4936-8d5c-6f3d69f7b146" providerId="ADAL" clId="{F8B3D073-D80B-4BB8-BD04-EA90EA18C940}" dt="2021-02-16T13:00:45.377" v="500" actId="14100"/>
        <pc:sldMkLst>
          <pc:docMk/>
          <pc:sldMk cId="3691250325" sldId="1025"/>
        </pc:sldMkLst>
        <pc:picChg chg="add mod">
          <ac:chgData name="필두 홍" userId="a613eac9-2ee1-4936-8d5c-6f3d69f7b146" providerId="ADAL" clId="{F8B3D073-D80B-4BB8-BD04-EA90EA18C940}" dt="2021-02-16T13:00:45.377" v="500" actId="14100"/>
          <ac:picMkLst>
            <pc:docMk/>
            <pc:sldMk cId="3691250325" sldId="1025"/>
            <ac:picMk id="2" creationId="{AF69BBE3-FD64-42E0-9614-09036F64B3A3}"/>
          </ac:picMkLst>
        </pc:picChg>
      </pc:sldChg>
      <pc:sldChg chg="addSp modSp add mod">
        <pc:chgData name="필두 홍" userId="a613eac9-2ee1-4936-8d5c-6f3d69f7b146" providerId="ADAL" clId="{F8B3D073-D80B-4BB8-BD04-EA90EA18C940}" dt="2021-02-16T13:02:53.608" v="663" actId="6549"/>
        <pc:sldMkLst>
          <pc:docMk/>
          <pc:sldMk cId="1520853606" sldId="1026"/>
        </pc:sldMkLst>
        <pc:spChg chg="add mod">
          <ac:chgData name="필두 홍" userId="a613eac9-2ee1-4936-8d5c-6f3d69f7b146" providerId="ADAL" clId="{F8B3D073-D80B-4BB8-BD04-EA90EA18C940}" dt="2021-02-16T13:01:24.292" v="506" actId="1076"/>
          <ac:spMkLst>
            <pc:docMk/>
            <pc:sldMk cId="1520853606" sldId="1026"/>
            <ac:spMk id="3" creationId="{47E00B82-B223-4FB4-83EC-F1D572E37400}"/>
          </ac:spMkLst>
        </pc:spChg>
        <pc:spChg chg="add mod">
          <ac:chgData name="필두 홍" userId="a613eac9-2ee1-4936-8d5c-6f3d69f7b146" providerId="ADAL" clId="{F8B3D073-D80B-4BB8-BD04-EA90EA18C940}" dt="2021-02-16T13:02:53.608" v="663" actId="6549"/>
          <ac:spMkLst>
            <pc:docMk/>
            <pc:sldMk cId="1520853606" sldId="1026"/>
            <ac:spMk id="4" creationId="{C9E8B259-8663-4FBD-A309-0C361FB1CA1E}"/>
          </ac:spMkLst>
        </pc:spChg>
        <pc:picChg chg="add mod">
          <ac:chgData name="필두 홍" userId="a613eac9-2ee1-4936-8d5c-6f3d69f7b146" providerId="ADAL" clId="{F8B3D073-D80B-4BB8-BD04-EA90EA18C940}" dt="2021-02-16T13:01:01.412" v="504" actId="1076"/>
          <ac:picMkLst>
            <pc:docMk/>
            <pc:sldMk cId="1520853606" sldId="1026"/>
            <ac:picMk id="2" creationId="{1F7B867E-BCB0-416E-AB30-725061FB7C94}"/>
          </ac:picMkLst>
        </pc:picChg>
      </pc:sldChg>
      <pc:sldMasterChg chg="addSp delSp modSp mod">
        <pc:chgData name="필두 홍" userId="a613eac9-2ee1-4936-8d5c-6f3d69f7b146" providerId="ADAL" clId="{F8B3D073-D80B-4BB8-BD04-EA90EA18C940}" dt="2021-02-16T13:07:15.296" v="746" actId="1076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F8B3D073-D80B-4BB8-BD04-EA90EA18C940}" dt="2021-02-16T13:07:15.296" v="746" actId="1076"/>
          <ac:spMkLst>
            <pc:docMk/>
            <pc:sldMasterMk cId="0" sldId="2147483659"/>
            <ac:spMk id="2" creationId="{9771DE08-A816-40D8-9EB6-CEB5717C65A8}"/>
          </ac:spMkLst>
        </pc:spChg>
        <pc:picChg chg="del">
          <ac:chgData name="필두 홍" userId="a613eac9-2ee1-4936-8d5c-6f3d69f7b146" providerId="ADAL" clId="{F8B3D073-D80B-4BB8-BD04-EA90EA18C940}" dt="2021-02-16T13:06:52.385" v="719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F8B3D073-D80B-4BB8-BD04-EA90EA18C940}" dt="2021-02-16T13:06:52.791" v="720"/>
          <ac:picMkLst>
            <pc:docMk/>
            <pc:sldMasterMk cId="0" sldId="2147483659"/>
            <ac:picMk id="10" creationId="{BF554FD5-49C4-4EB9-AC3B-97A768D3754A}"/>
          </ac:picMkLst>
        </pc:picChg>
      </pc:sldMasterChg>
      <pc:sldMasterChg chg="addSp delSp modSp mod">
        <pc:chgData name="필두 홍" userId="a613eac9-2ee1-4936-8d5c-6f3d69f7b146" providerId="ADAL" clId="{F8B3D073-D80B-4BB8-BD04-EA90EA18C940}" dt="2021-02-16T13:07:52.776" v="748"/>
        <pc:sldMasterMkLst>
          <pc:docMk/>
          <pc:sldMasterMk cId="0" sldId="2147484008"/>
        </pc:sldMasterMkLst>
        <pc:picChg chg="del">
          <ac:chgData name="필두 홍" userId="a613eac9-2ee1-4936-8d5c-6f3d69f7b146" providerId="ADAL" clId="{F8B3D073-D80B-4BB8-BD04-EA90EA18C940}" dt="2021-02-16T13:07:52.401" v="747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F8B3D073-D80B-4BB8-BD04-EA90EA18C940}" dt="2021-02-16T13:07:52.776" v="748"/>
          <ac:picMkLst>
            <pc:docMk/>
            <pc:sldMasterMk cId="0" sldId="2147484008"/>
            <ac:picMk id="5" creationId="{9B97EF8C-B998-4F8D-B265-CAA025E95AF2}"/>
          </ac:picMkLst>
        </pc:picChg>
      </pc:sldMasterChg>
      <pc:sldMasterChg chg="delSldLayout">
        <pc:chgData name="필두 홍" userId="a613eac9-2ee1-4936-8d5c-6f3d69f7b146" providerId="ADAL" clId="{F8B3D073-D80B-4BB8-BD04-EA90EA18C940}" dt="2021-02-16T13:00:49.790" v="501" actId="47"/>
        <pc:sldMasterMkLst>
          <pc:docMk/>
          <pc:sldMasterMk cId="1410674960" sldId="2147484030"/>
        </pc:sldMasterMkLst>
        <pc:sldLayoutChg chg="del">
          <pc:chgData name="필두 홍" userId="a613eac9-2ee1-4936-8d5c-6f3d69f7b146" providerId="ADAL" clId="{F8B3D073-D80B-4BB8-BD04-EA90EA18C940}" dt="2021-02-16T13:00:49.790" v="501" actId="47"/>
          <pc:sldLayoutMkLst>
            <pc:docMk/>
            <pc:sldMasterMk cId="1410674960" sldId="2147484030"/>
            <pc:sldLayoutMk cId="34536180" sldId="2147484035"/>
          </pc:sldLayoutMkLst>
        </pc:sldLayoutChg>
      </pc:sldMasterChg>
    </pc:docChg>
  </pc:docChgLst>
  <pc:docChgLst>
    <pc:chgData name="홍필두" userId="a613eac9-2ee1-4936-8d5c-6f3d69f7b146" providerId="ADAL" clId="{F8B3D073-D80B-4BB8-BD04-EA90EA18C940}"/>
    <pc:docChg chg="undo custSel modMainMaster">
      <pc:chgData name="홍필두" userId="a613eac9-2ee1-4936-8d5c-6f3d69f7b146" providerId="ADAL" clId="{F8B3D073-D80B-4BB8-BD04-EA90EA18C940}" dt="2021-02-16T14:20:41.298" v="3" actId="1076"/>
      <pc:docMkLst>
        <pc:docMk/>
      </pc:docMkLst>
      <pc:sldMasterChg chg="modSp mod">
        <pc:chgData name="홍필두" userId="a613eac9-2ee1-4936-8d5c-6f3d69f7b146" providerId="ADAL" clId="{F8B3D073-D80B-4BB8-BD04-EA90EA18C940}" dt="2021-02-16T14:20:41.298" v="3" actId="1076"/>
        <pc:sldMasterMkLst>
          <pc:docMk/>
          <pc:sldMasterMk cId="0" sldId="2147483659"/>
        </pc:sldMasterMkLst>
        <pc:spChg chg="mod">
          <ac:chgData name="홍필두" userId="a613eac9-2ee1-4936-8d5c-6f3d69f7b146" providerId="ADAL" clId="{F8B3D073-D80B-4BB8-BD04-EA90EA18C940}" dt="2021-02-16T14:20:41.298" v="3" actId="1076"/>
          <ac:spMkLst>
            <pc:docMk/>
            <pc:sldMasterMk cId="0" sldId="2147483659"/>
            <ac:spMk id="2" creationId="{9771DE08-A816-40D8-9EB6-CEB5717C65A8}"/>
          </ac:spMkLst>
        </pc:spChg>
      </pc:sldMasterChg>
      <pc:sldMasterChg chg="addSp delSp mod">
        <pc:chgData name="홍필두" userId="a613eac9-2ee1-4936-8d5c-6f3d69f7b146" providerId="ADAL" clId="{F8B3D073-D80B-4BB8-BD04-EA90EA18C940}" dt="2021-02-16T14:19:30.551" v="2" actId="478"/>
        <pc:sldMasterMkLst>
          <pc:docMk/>
          <pc:sldMasterMk cId="0" sldId="2147484008"/>
        </pc:sldMasterMkLst>
        <pc:picChg chg="add del">
          <ac:chgData name="홍필두" userId="a613eac9-2ee1-4936-8d5c-6f3d69f7b146" providerId="ADAL" clId="{F8B3D073-D80B-4BB8-BD04-EA90EA18C940}" dt="2021-02-16T14:19:30.551" v="2" actId="478"/>
          <ac:picMkLst>
            <pc:docMk/>
            <pc:sldMasterMk cId="0" sldId="2147484008"/>
            <ac:picMk id="5" creationId="{9B97EF8C-B998-4F8D-B265-CAA025E95AF2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9369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6041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89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6082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02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98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B97EF8C-B998-4F8D-B265-CAA025E95AF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93713" y="325531"/>
            <a:ext cx="7047303" cy="3056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2"/>
          </a:p>
        </p:txBody>
      </p:sp>
      <p:sp>
        <p:nvSpPr>
          <p:cNvPr id="17" name="bk object 17"/>
          <p:cNvSpPr/>
          <p:nvPr/>
        </p:nvSpPr>
        <p:spPr>
          <a:xfrm>
            <a:off x="1154950" y="6354818"/>
            <a:ext cx="7809296" cy="2792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62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065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7</a:t>
            </a:r>
            <a:r>
              <a:rPr lang="ko-KR" altLang="en-US" sz="2400" smtClean="0"/>
              <a:t>강 </a:t>
            </a:r>
            <a:r>
              <a:rPr lang="ko-KR" altLang="en-US" sz="2400" dirty="0" smtClean="0"/>
              <a:t>실습과제</a:t>
            </a:r>
            <a:endParaRPr lang="ko-KR" altLang="en-US" sz="2400" dirty="0"/>
          </a:p>
        </p:txBody>
      </p:sp>
      <p:sp>
        <p:nvSpPr>
          <p:cNvPr id="4" name="Text Box 89">
            <a:extLst>
              <a:ext uri="{FF2B5EF4-FFF2-40B4-BE49-F238E27FC236}">
                <a16:creationId xmlns=""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1185" y="5224174"/>
            <a:ext cx="3462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Kopo30 </a:t>
            </a:r>
            <a:r>
              <a:rPr kumimoji="1" lang="ko-KR" altLang="en-US" dirty="0" smtClean="0">
                <a:solidFill>
                  <a:schemeClr val="tx1"/>
                </a:solidFill>
              </a:rPr>
              <a:t>이동현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ifconfig</a:t>
            </a:r>
            <a:r>
              <a:rPr lang="en-US" altLang="ko-KR" dirty="0" smtClean="0"/>
              <a:t> –a : </a:t>
            </a:r>
            <a:r>
              <a:rPr lang="ko-KR" altLang="en-US" dirty="0" smtClean="0"/>
              <a:t>현재 모든 인터페이스의 상황을 볼 수 있음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10" b="38602"/>
          <a:stretch/>
        </p:blipFill>
        <p:spPr>
          <a:xfrm>
            <a:off x="1280160" y="1274407"/>
            <a:ext cx="7692286" cy="459437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80160" y="1908629"/>
            <a:ext cx="672011" cy="210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80160" y="3788229"/>
            <a:ext cx="265611" cy="181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31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882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ifconfig</a:t>
            </a:r>
            <a:r>
              <a:rPr lang="en-US" altLang="ko-KR" dirty="0" smtClean="0"/>
              <a:t> enp0s3 </a:t>
            </a:r>
            <a:r>
              <a:rPr lang="ko-KR" altLang="en-US" dirty="0" smtClean="0"/>
              <a:t>하나의 네트워크 인터페이스 카드의 상태를 보여줌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02" b="62757"/>
          <a:stretch/>
        </p:blipFill>
        <p:spPr>
          <a:xfrm>
            <a:off x="1280160" y="1856297"/>
            <a:ext cx="7839173" cy="28653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80160" y="2525486"/>
            <a:ext cx="715554" cy="166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579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631611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ifconfig</a:t>
            </a:r>
            <a:r>
              <a:rPr lang="en-US" altLang="ko-KR" dirty="0" smtClean="0"/>
              <a:t> enp0s3 10.0.2.20 netmask 255.255.255.0 up</a:t>
            </a:r>
          </a:p>
          <a:p>
            <a:r>
              <a:rPr lang="ko-KR" altLang="en-US" dirty="0" smtClean="0"/>
              <a:t>일시적으로 </a:t>
            </a:r>
            <a:r>
              <a:rPr lang="en-US" altLang="ko-KR" dirty="0" err="1" smtClean="0"/>
              <a:t>inet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10.0.2.20</a:t>
            </a:r>
            <a:r>
              <a:rPr lang="ko-KR" altLang="en-US" dirty="0" smtClean="0"/>
              <a:t>으로 바꿔줌</a:t>
            </a:r>
            <a:endParaRPr lang="en-US" altLang="ko-KR" dirty="0" smtClean="0"/>
          </a:p>
          <a:p>
            <a:r>
              <a:rPr lang="ko-KR" altLang="en-US" dirty="0" smtClean="0"/>
              <a:t>껐다 키면 다시 </a:t>
            </a:r>
            <a:r>
              <a:rPr lang="en-US" altLang="ko-KR" dirty="0" smtClean="0"/>
              <a:t>10.0.2.16</a:t>
            </a:r>
            <a:r>
              <a:rPr lang="ko-KR" altLang="en-US" dirty="0" smtClean="0"/>
              <a:t>으로 바뀌어 있음 </a:t>
            </a:r>
            <a:r>
              <a:rPr lang="en-US" altLang="ko-KR" dirty="0" err="1" smtClean="0"/>
              <a:t>netplan</a:t>
            </a:r>
            <a:r>
              <a:rPr lang="ko-KR" altLang="en-US" dirty="0" smtClean="0"/>
              <a:t>이 실행하면서 덮어씀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8390"/>
            <a:ext cx="5601482" cy="28864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71" y="3544914"/>
            <a:ext cx="5261429" cy="33130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7829" y="1923143"/>
            <a:ext cx="1146628" cy="166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03371" y="4129314"/>
            <a:ext cx="1059543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51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route add –net 192.168.1.0 </a:t>
            </a:r>
            <a:r>
              <a:rPr lang="en-US" altLang="ko-KR" dirty="0"/>
              <a:t>network 255.255.255.0 </a:t>
            </a:r>
            <a:r>
              <a:rPr lang="en-US" altLang="ko-KR" dirty="0" smtClean="0"/>
              <a:t>enp0s3</a:t>
            </a:r>
          </a:p>
          <a:p>
            <a:r>
              <a:rPr lang="en-US" altLang="ko-KR" dirty="0" smtClean="0"/>
              <a:t>route </a:t>
            </a:r>
            <a:r>
              <a:rPr lang="ko-KR" altLang="en-US" dirty="0" smtClean="0"/>
              <a:t>추가 된 것을 확인 할 수 있음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4" b="84392"/>
          <a:stretch/>
        </p:blipFill>
        <p:spPr>
          <a:xfrm>
            <a:off x="0" y="4489619"/>
            <a:ext cx="9719060" cy="2902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8298"/>
            <a:ext cx="8998857" cy="14316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37" b="27960"/>
          <a:stretch/>
        </p:blipFill>
        <p:spPr>
          <a:xfrm>
            <a:off x="0" y="5599590"/>
            <a:ext cx="10132149" cy="103051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192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route add default </a:t>
            </a:r>
            <a:r>
              <a:rPr lang="en-US" altLang="ko-KR" dirty="0" err="1" smtClean="0"/>
              <a:t>gw</a:t>
            </a:r>
            <a:r>
              <a:rPr lang="en-US" altLang="ko-KR" dirty="0"/>
              <a:t> 192.168.1.1 </a:t>
            </a:r>
            <a:r>
              <a:rPr lang="en-US" altLang="ko-KR" dirty="0" smtClean="0"/>
              <a:t>enp0s3</a:t>
            </a:r>
          </a:p>
          <a:p>
            <a:r>
              <a:rPr lang="ko-KR" altLang="en-US" dirty="0" smtClean="0"/>
              <a:t>디폴트 </a:t>
            </a:r>
            <a:r>
              <a:rPr lang="ko-KR" altLang="en-US" dirty="0" err="1" smtClean="0"/>
              <a:t>게이트웨이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57" b="8327"/>
          <a:stretch/>
        </p:blipFill>
        <p:spPr>
          <a:xfrm>
            <a:off x="0" y="2193901"/>
            <a:ext cx="10132149" cy="169592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90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ping 8.8.8.8 : </a:t>
            </a:r>
            <a:r>
              <a:rPr lang="ko-KR" altLang="en-US" dirty="0" smtClean="0"/>
              <a:t>대상 장비가 네트워크상에서 응답하는지 테스트</a:t>
            </a:r>
            <a:endParaRPr lang="en-US" altLang="ko-KR" dirty="0" smtClean="0"/>
          </a:p>
          <a:p>
            <a:r>
              <a:rPr lang="ko-KR" altLang="en-US" dirty="0" err="1" smtClean="0"/>
              <a:t>구글에</a:t>
            </a:r>
            <a:r>
              <a:rPr lang="ko-KR" altLang="en-US" dirty="0" smtClean="0"/>
              <a:t> 계속해서 핑 보내기</a:t>
            </a:r>
            <a:endParaRPr lang="en-US" altLang="ko-KR" dirty="0" smtClean="0"/>
          </a:p>
          <a:p>
            <a:r>
              <a:rPr lang="ko-KR" altLang="en-US" dirty="0" smtClean="0"/>
              <a:t>컨트롤 씨 누르면 멈춰짐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29"/>
          <a:stretch/>
        </p:blipFill>
        <p:spPr>
          <a:xfrm>
            <a:off x="612370" y="1893312"/>
            <a:ext cx="8954850" cy="345559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244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ping –a </a:t>
            </a:r>
            <a:r>
              <a:rPr lang="en-US" altLang="ko-KR" dirty="0" smtClean="0">
                <a:hlinkClick r:id="rId2"/>
              </a:rPr>
              <a:t>www.google.com</a:t>
            </a:r>
            <a:endParaRPr lang="en-US" altLang="ko-KR" dirty="0" smtClean="0"/>
          </a:p>
          <a:p>
            <a:r>
              <a:rPr lang="ko-KR" altLang="en-US" dirty="0" err="1" smtClean="0"/>
              <a:t>핑이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올때마다</a:t>
            </a:r>
            <a:r>
              <a:rPr lang="ko-KR" altLang="en-US" dirty="0" smtClean="0"/>
              <a:t> 소리를 들려줌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340653"/>
            <a:ext cx="7238991" cy="456840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226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ping –n  </a:t>
            </a:r>
            <a:r>
              <a:rPr lang="en-US" altLang="ko-KR" dirty="0" smtClean="0">
                <a:hlinkClick r:id="rId2"/>
              </a:rPr>
              <a:t>www.google.com</a:t>
            </a:r>
            <a:endParaRPr lang="en-US" altLang="ko-KR" dirty="0" smtClean="0"/>
          </a:p>
          <a:p>
            <a:r>
              <a:rPr lang="ko-KR" altLang="en-US" dirty="0" smtClean="0"/>
              <a:t>숫자로만 나온다</a:t>
            </a:r>
            <a:endParaRPr lang="en-US" altLang="ko-KR" dirty="0" smtClean="0"/>
          </a:p>
          <a:p>
            <a:r>
              <a:rPr lang="ko-KR" altLang="en-US" dirty="0" smtClean="0"/>
              <a:t>호스트 네임이 나오지 않는다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50" y="1939054"/>
            <a:ext cx="6296904" cy="398200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831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35718" y="714103"/>
            <a:ext cx="6374674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ping –l </a:t>
            </a:r>
            <a:r>
              <a:rPr lang="en-US" altLang="ko-KR" dirty="0"/>
              <a:t>3</a:t>
            </a:r>
            <a:r>
              <a:rPr lang="en-US" altLang="ko-KR" dirty="0" smtClean="0"/>
              <a:t> www.google.com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이상 보내지 말라고 해서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보냄</a:t>
            </a:r>
            <a:endParaRPr lang="en-US" altLang="ko-KR" dirty="0" smtClean="0"/>
          </a:p>
          <a:p>
            <a:r>
              <a:rPr lang="en-US" altLang="ko-KR" dirty="0" smtClean="0"/>
              <a:t>-l </a:t>
            </a:r>
            <a:r>
              <a:rPr lang="ko-KR" altLang="en-US" dirty="0" smtClean="0"/>
              <a:t>은 동시에 보낸다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개를 한꺼번에 보내고 시작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55"/>
          <a:stretch/>
        </p:blipFill>
        <p:spPr>
          <a:xfrm>
            <a:off x="327440" y="2732224"/>
            <a:ext cx="8911673" cy="376704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080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ping </a:t>
            </a:r>
            <a:r>
              <a:rPr lang="en-US" altLang="ko-KR" dirty="0" smtClean="0"/>
              <a:t>–r 10 10.0.2.2(</a:t>
            </a:r>
            <a:r>
              <a:rPr lang="ko-KR" altLang="en-US" dirty="0" err="1" smtClean="0"/>
              <a:t>게이트웨이</a:t>
            </a:r>
            <a:r>
              <a:rPr lang="ko-KR" altLang="en-US" dirty="0" smtClean="0"/>
              <a:t> 주소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바로 연결되어 있어야만 </a:t>
            </a:r>
            <a:r>
              <a:rPr lang="ko-KR" altLang="en-US" dirty="0" err="1" smtClean="0"/>
              <a:t>핑이</a:t>
            </a:r>
            <a:r>
              <a:rPr lang="ko-KR" altLang="en-US" dirty="0" smtClean="0"/>
              <a:t> 간다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155449"/>
            <a:ext cx="6296904" cy="398200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095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네트워크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설정부분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넷마스크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디폴프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게이트</a:t>
            </a:r>
            <a:r>
              <a:rPr lang="ko-KR" altLang="en-US" dirty="0"/>
              <a:t> </a:t>
            </a:r>
            <a:r>
              <a:rPr lang="ko-KR" altLang="en-US" dirty="0" err="1" smtClean="0"/>
              <a:t>웨이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dns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85" b="41810"/>
          <a:stretch/>
        </p:blipFill>
        <p:spPr>
          <a:xfrm>
            <a:off x="426720" y="2503423"/>
            <a:ext cx="4502635" cy="23581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87" y="1143724"/>
            <a:ext cx="4010585" cy="50775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ping </a:t>
            </a:r>
            <a:r>
              <a:rPr lang="en-US" altLang="ko-KR" dirty="0" smtClean="0"/>
              <a:t>-s 64 </a:t>
            </a:r>
            <a:r>
              <a:rPr lang="en-US" altLang="ko-KR" dirty="0" smtClean="0">
                <a:hlinkClick r:id="rId2"/>
              </a:rPr>
              <a:t>www.google.com</a:t>
            </a:r>
            <a:endParaRPr lang="en-US" altLang="ko-KR" dirty="0" smtClean="0"/>
          </a:p>
          <a:p>
            <a:r>
              <a:rPr lang="ko-KR" altLang="en-US" dirty="0" err="1" smtClean="0"/>
              <a:t>패팃의</a:t>
            </a:r>
            <a:r>
              <a:rPr lang="ko-KR" altLang="en-US" dirty="0" smtClean="0"/>
              <a:t> 사이즈를 </a:t>
            </a:r>
            <a:r>
              <a:rPr lang="en-US" altLang="ko-KR" dirty="0" smtClean="0"/>
              <a:t>64</a:t>
            </a:r>
            <a:r>
              <a:rPr lang="ko-KR" altLang="en-US" dirty="0" smtClean="0"/>
              <a:t>으로 바꾸는 기능</a:t>
            </a:r>
            <a:endParaRPr lang="en-US" altLang="ko-KR" dirty="0" smtClean="0"/>
          </a:p>
          <a:p>
            <a:r>
              <a:rPr lang="ko-KR" altLang="en-US" dirty="0" smtClean="0"/>
              <a:t>원래 디폴트 값은 </a:t>
            </a:r>
            <a:r>
              <a:rPr lang="en-US" altLang="ko-KR" dirty="0" smtClean="0"/>
              <a:t>56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64bytes</a:t>
            </a:r>
            <a:r>
              <a:rPr lang="ko-KR" altLang="en-US" dirty="0" smtClean="0"/>
              <a:t>로 보냈지만 받는 것은 앞에 헤더가 붙어와서 </a:t>
            </a:r>
            <a:r>
              <a:rPr lang="en-US" altLang="ko-KR" dirty="0" smtClean="0"/>
              <a:t>72 bytes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15" y="2321168"/>
            <a:ext cx="7174271" cy="453683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49215" y="3699803"/>
            <a:ext cx="785690" cy="211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43504" y="3176953"/>
            <a:ext cx="1108323" cy="211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12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netstat</a:t>
            </a:r>
            <a:endParaRPr lang="en-US" altLang="ko-KR" dirty="0" smtClean="0"/>
          </a:p>
          <a:p>
            <a:r>
              <a:rPr lang="ko-KR" altLang="en-US" dirty="0" smtClean="0"/>
              <a:t>현재 서버와 연결된 목록만 보여줌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95"/>
          <a:stretch/>
        </p:blipFill>
        <p:spPr>
          <a:xfrm>
            <a:off x="5313132" y="-3701"/>
            <a:ext cx="3793898" cy="686170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554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731520"/>
            <a:ext cx="6374674" cy="211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netstat</a:t>
            </a:r>
            <a:r>
              <a:rPr lang="en-US" altLang="ko-KR" dirty="0" smtClean="0"/>
              <a:t> –a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현재 서버와 연결되거나 연결될</a:t>
            </a:r>
            <a:endParaRPr lang="en-US" altLang="ko-KR" dirty="0" smtClean="0"/>
          </a:p>
          <a:p>
            <a:r>
              <a:rPr lang="ko-KR" altLang="en-US" dirty="0" smtClean="0"/>
              <a:t>목록을 프로토콜과 함께 모두 보여줌</a:t>
            </a:r>
            <a:endParaRPr lang="en-US" altLang="ko-KR" dirty="0" smtClean="0"/>
          </a:p>
          <a:p>
            <a:r>
              <a:rPr lang="en-US" altLang="ko-KR" dirty="0" smtClean="0"/>
              <a:t>-a </a:t>
            </a:r>
            <a:r>
              <a:rPr lang="ko-KR" altLang="en-US" dirty="0" smtClean="0"/>
              <a:t>옵션을</a:t>
            </a:r>
            <a:r>
              <a:rPr lang="en-US" altLang="ko-KR" dirty="0"/>
              <a:t> </a:t>
            </a:r>
            <a:r>
              <a:rPr lang="ko-KR" altLang="en-US" dirty="0" smtClean="0"/>
              <a:t>주면 연결되었거나 연결을</a:t>
            </a:r>
            <a:endParaRPr lang="en-US" altLang="ko-KR" dirty="0" smtClean="0"/>
          </a:p>
          <a:p>
            <a:r>
              <a:rPr lang="ko-KR" altLang="en-US" dirty="0" smtClean="0"/>
              <a:t>기다리는 목록을 모두 보여줌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728" y="218627"/>
            <a:ext cx="6068272" cy="642074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853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3" y="731520"/>
            <a:ext cx="6374674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netstat</a:t>
            </a:r>
            <a:r>
              <a:rPr lang="en-US" altLang="ko-KR" dirty="0"/>
              <a:t> </a:t>
            </a:r>
            <a:r>
              <a:rPr lang="en-US" altLang="ko-KR" dirty="0" smtClean="0"/>
              <a:t>–n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통상 연결 목록이 서버이름이 나오는데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-n </a:t>
            </a:r>
            <a:r>
              <a:rPr lang="ko-KR" altLang="en-US" dirty="0" smtClean="0"/>
              <a:t>옵션을 주면 서버이름대신 </a:t>
            </a:r>
            <a:endParaRPr lang="en-US" altLang="ko-KR" dirty="0" smtClean="0"/>
          </a:p>
          <a:p>
            <a:r>
              <a:rPr lang="en-US" altLang="ko-KR" dirty="0" err="1" smtClean="0"/>
              <a:t>ip</a:t>
            </a:r>
            <a:r>
              <a:rPr lang="ko-KR" altLang="en-US" dirty="0" smtClean="0"/>
              <a:t>주소가 보임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728" y="0"/>
            <a:ext cx="6068272" cy="642074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372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3" y="714103"/>
            <a:ext cx="6374674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netstat</a:t>
            </a:r>
            <a:r>
              <a:rPr lang="en-US" altLang="ko-KR" dirty="0"/>
              <a:t> </a:t>
            </a:r>
            <a:r>
              <a:rPr lang="en-US" altLang="ko-KR" dirty="0" smtClean="0"/>
              <a:t>–an or –</a:t>
            </a:r>
            <a:r>
              <a:rPr lang="en-US" altLang="ko-KR" dirty="0" err="1" smtClean="0"/>
              <a:t>na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서버와 연결되었던 혹은 연결을</a:t>
            </a:r>
            <a:endParaRPr lang="en-US" altLang="ko-KR" dirty="0" smtClean="0"/>
          </a:p>
          <a:p>
            <a:r>
              <a:rPr lang="ko-KR" altLang="en-US" dirty="0" smtClean="0"/>
              <a:t>기다리는 목록을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주소로 </a:t>
            </a:r>
            <a:endParaRPr lang="en-US" altLang="ko-KR" dirty="0" smtClean="0"/>
          </a:p>
          <a:p>
            <a:r>
              <a:rPr lang="ko-KR" altLang="en-US" dirty="0" smtClean="0"/>
              <a:t>바꾸어서 보임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728" y="0"/>
            <a:ext cx="6068272" cy="642074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10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			DHCP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648" y="1298878"/>
            <a:ext cx="4429743" cy="49346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05" y="1298877"/>
            <a:ext cx="4429743" cy="493463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53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cmd</a:t>
            </a:r>
            <a:r>
              <a:rPr lang="ko-KR" altLang="en-US" dirty="0" smtClean="0"/>
              <a:t>창에서 </a:t>
            </a:r>
            <a:r>
              <a:rPr lang="en-US" altLang="ko-KR" dirty="0" smtClean="0"/>
              <a:t>ping </a:t>
            </a:r>
            <a:r>
              <a:rPr lang="en-US" altLang="ko-KR" dirty="0" smtClean="0">
                <a:hlinkClick r:id="rId2"/>
              </a:rPr>
              <a:t>www.google.com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39" b="38439"/>
          <a:stretch/>
        </p:blipFill>
        <p:spPr>
          <a:xfrm>
            <a:off x="1312817" y="1737019"/>
            <a:ext cx="4846019" cy="300262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60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방식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주소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cd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netplan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입력후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netplan</a:t>
            </a:r>
            <a:r>
              <a:rPr lang="en-US" altLang="ko-KR" dirty="0" smtClean="0"/>
              <a:t>/00-installer-config.yaml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92" b="25172"/>
          <a:stretch/>
        </p:blipFill>
        <p:spPr>
          <a:xfrm>
            <a:off x="438909" y="2180418"/>
            <a:ext cx="8436961" cy="251350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02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211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방식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주소 설정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보기와 같이 </a:t>
            </a:r>
            <a:r>
              <a:rPr lang="en-US" altLang="ko-KR" dirty="0" smtClean="0"/>
              <a:t>addresses : IP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r>
              <a:rPr lang="en-US" altLang="ko-KR" dirty="0" smtClean="0"/>
              <a:t>gateway : </a:t>
            </a:r>
            <a:r>
              <a:rPr lang="ko-KR" altLang="en-US" dirty="0" err="1" smtClean="0"/>
              <a:t>게이트웨이</a:t>
            </a:r>
            <a:endParaRPr lang="en-US" altLang="ko-KR" dirty="0" smtClean="0"/>
          </a:p>
          <a:p>
            <a:r>
              <a:rPr lang="en-US" altLang="ko-KR" dirty="0" err="1" smtClean="0"/>
              <a:t>nameservers</a:t>
            </a:r>
            <a:endParaRPr lang="en-US" altLang="ko-KR" dirty="0" smtClean="0"/>
          </a:p>
          <a:p>
            <a:r>
              <a:rPr lang="en-US" altLang="ko-KR" dirty="0" smtClean="0"/>
              <a:t>addresses</a:t>
            </a:r>
          </a:p>
          <a:p>
            <a:r>
              <a:rPr lang="ko-KR" altLang="en-US" dirty="0" smtClean="0"/>
              <a:t>입력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63624" b="25320"/>
          <a:stretch/>
        </p:blipFill>
        <p:spPr>
          <a:xfrm>
            <a:off x="3657600" y="2825450"/>
            <a:ext cx="5666940" cy="349758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90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방식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주소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ubunto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포트 </a:t>
            </a:r>
            <a:r>
              <a:rPr lang="ko-KR" altLang="en-US" dirty="0" err="1" smtClean="0"/>
              <a:t>포워딩</a:t>
            </a:r>
            <a:r>
              <a:rPr lang="ko-KR" altLang="en-US" dirty="0" smtClean="0"/>
              <a:t> 재설정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1" y="2928332"/>
            <a:ext cx="4939800" cy="34724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58"/>
          <a:stretch/>
        </p:blipFill>
        <p:spPr>
          <a:xfrm>
            <a:off x="3598817" y="1679923"/>
            <a:ext cx="6191680" cy="16998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62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DHCP</a:t>
            </a:r>
            <a:r>
              <a:rPr lang="ko-KR" altLang="en-US" dirty="0" smtClean="0"/>
              <a:t>방식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주소 설정</a:t>
            </a:r>
            <a:endParaRPr lang="en-US" altLang="ko-KR" dirty="0" smtClean="0"/>
          </a:p>
          <a:p>
            <a:r>
              <a:rPr lang="en-US" altLang="ko-KR" dirty="0" smtClean="0"/>
              <a:t>dhcp4 : true </a:t>
            </a:r>
            <a:r>
              <a:rPr lang="ko-KR" altLang="en-US" dirty="0" smtClean="0"/>
              <a:t>로 입력하기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" t="281" r="26421" b="28008"/>
          <a:stretch/>
        </p:blipFill>
        <p:spPr>
          <a:xfrm>
            <a:off x="993626" y="1432020"/>
            <a:ext cx="7604672" cy="470969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8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Virtual Box</a:t>
            </a:r>
            <a:r>
              <a:rPr lang="ko-KR" altLang="en-US" dirty="0" smtClean="0"/>
              <a:t>등 </a:t>
            </a:r>
            <a:r>
              <a:rPr lang="ko-KR" altLang="en-US" dirty="0" err="1" smtClean="0"/>
              <a:t>버추얼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머신에서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 설정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128391"/>
            <a:ext cx="6325483" cy="460121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61237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45770</TotalTime>
  <Words>342</Words>
  <Application>Microsoft Office PowerPoint</Application>
  <PresentationFormat>A4 용지(210x297mm)</PresentationFormat>
  <Paragraphs>90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굴림</vt:lpstr>
      <vt:lpstr>굴림체</vt:lpstr>
      <vt:lpstr>돋움</vt:lpstr>
      <vt:lpstr>맑은 고딕</vt:lpstr>
      <vt:lpstr>Calibri</vt:lpstr>
      <vt:lpstr>기본 디자인</vt:lpstr>
      <vt:lpstr>3_Default Design</vt:lpstr>
      <vt:lpstr>Office Theme</vt:lpstr>
      <vt:lpstr>리눅스 7강 실습과제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a</cp:lastModifiedBy>
  <cp:revision>2829</cp:revision>
  <cp:lastPrinted>2015-10-28T04:44:44Z</cp:lastPrinted>
  <dcterms:created xsi:type="dcterms:W3CDTF">2003-10-22T07:02:37Z</dcterms:created>
  <dcterms:modified xsi:type="dcterms:W3CDTF">2021-03-12T07:18:26Z</dcterms:modified>
</cp:coreProperties>
</file>