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30" r:id="rId1"/>
    <p:sldMasterId id="2147484008" r:id="rId2"/>
    <p:sldMasterId id="2147484036" r:id="rId3"/>
  </p:sldMasterIdLst>
  <p:notesMasterIdLst>
    <p:notesMasterId r:id="rId30"/>
  </p:notesMasterIdLst>
  <p:sldIdLst>
    <p:sldId id="694" r:id="rId4"/>
    <p:sldId id="734" r:id="rId5"/>
    <p:sldId id="735" r:id="rId6"/>
    <p:sldId id="736" r:id="rId7"/>
    <p:sldId id="737" r:id="rId8"/>
    <p:sldId id="275" r:id="rId9"/>
    <p:sldId id="695" r:id="rId10"/>
    <p:sldId id="696" r:id="rId11"/>
    <p:sldId id="697" r:id="rId12"/>
    <p:sldId id="698" r:id="rId13"/>
    <p:sldId id="699" r:id="rId14"/>
    <p:sldId id="700" r:id="rId15"/>
    <p:sldId id="701" r:id="rId16"/>
    <p:sldId id="702" r:id="rId17"/>
    <p:sldId id="703" r:id="rId18"/>
    <p:sldId id="704" r:id="rId19"/>
    <p:sldId id="705" r:id="rId20"/>
    <p:sldId id="706" r:id="rId21"/>
    <p:sldId id="707" r:id="rId22"/>
    <p:sldId id="708" r:id="rId23"/>
    <p:sldId id="709" r:id="rId24"/>
    <p:sldId id="731" r:id="rId25"/>
    <p:sldId id="732" r:id="rId26"/>
    <p:sldId id="712" r:id="rId27"/>
    <p:sldId id="710" r:id="rId28"/>
    <p:sldId id="711" r:id="rId29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종원" initials="박" lastIdx="1" clrIdx="0">
    <p:extLst>
      <p:ext uri="{19B8F6BF-5375-455C-9EA6-DF929625EA0E}">
        <p15:presenceInfo xmlns:p15="http://schemas.microsoft.com/office/powerpoint/2012/main" userId="1c538340fabefa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B3D073-D80B-4BB8-BD04-EA90EA18C940}" v="72" dt="2021-02-16T14:29:13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78" d="100"/>
          <a:sy n="78" d="100"/>
        </p:scale>
        <p:origin x="102" y="456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F8B3D073-D80B-4BB8-BD04-EA90EA18C940}"/>
    <pc:docChg chg="undo custSel modMainMaster">
      <pc:chgData name="홍필두" userId="a613eac9-2ee1-4936-8d5c-6f3d69f7b146" providerId="ADAL" clId="{F8B3D073-D80B-4BB8-BD04-EA90EA18C940}" dt="2021-02-16T14:20:41.298" v="3" actId="1076"/>
      <pc:docMkLst>
        <pc:docMk/>
      </pc:docMkLst>
      <pc:sldMasterChg chg="modSp mod">
        <pc:chgData name="홍필두" userId="a613eac9-2ee1-4936-8d5c-6f3d69f7b146" providerId="ADAL" clId="{F8B3D073-D80B-4BB8-BD04-EA90EA18C940}" dt="2021-02-16T14:20:41.298" v="3" actId="1076"/>
        <pc:sldMasterMkLst>
          <pc:docMk/>
          <pc:sldMasterMk cId="0" sldId="2147483659"/>
        </pc:sldMasterMkLst>
        <pc:spChg chg="mod">
          <ac:chgData name="홍필두" userId="a613eac9-2ee1-4936-8d5c-6f3d69f7b146" providerId="ADAL" clId="{F8B3D073-D80B-4BB8-BD04-EA90EA18C940}" dt="2021-02-16T14:20:41.298" v="3" actId="1076"/>
          <ac:spMkLst>
            <pc:docMk/>
            <pc:sldMasterMk cId="0" sldId="2147483659"/>
            <ac:spMk id="2" creationId="{9771DE08-A816-40D8-9EB6-CEB5717C65A8}"/>
          </ac:spMkLst>
        </pc:spChg>
      </pc:sldMasterChg>
      <pc:sldMasterChg chg="addSp delSp mod">
        <pc:chgData name="홍필두" userId="a613eac9-2ee1-4936-8d5c-6f3d69f7b146" providerId="ADAL" clId="{F8B3D073-D80B-4BB8-BD04-EA90EA18C940}" dt="2021-02-16T14:19:30.551" v="2" actId="478"/>
        <pc:sldMasterMkLst>
          <pc:docMk/>
          <pc:sldMasterMk cId="0" sldId="2147484008"/>
        </pc:sldMasterMkLst>
        <pc:picChg chg="add del">
          <ac:chgData name="홍필두" userId="a613eac9-2ee1-4936-8d5c-6f3d69f7b146" providerId="ADAL" clId="{F8B3D073-D80B-4BB8-BD04-EA90EA18C940}" dt="2021-02-16T14:19:30.551" v="2" actId="478"/>
          <ac:picMkLst>
            <pc:docMk/>
            <pc:sldMasterMk cId="0" sldId="2147484008"/>
            <ac:picMk id="5" creationId="{9B97EF8C-B998-4F8D-B265-CAA025E95AF2}"/>
          </ac:picMkLst>
        </pc:picChg>
      </pc:sldMasterChg>
    </pc:docChg>
  </pc:docChgLst>
  <pc:docChgLst>
    <pc:chgData name="필두 홍" userId="a613eac9-2ee1-4936-8d5c-6f3d69f7b146" providerId="ADAL" clId="{F8B3D073-D80B-4BB8-BD04-EA90EA18C940}"/>
    <pc:docChg chg="undo custSel addSld delSld modSld modMainMaster">
      <pc:chgData name="필두 홍" userId="a613eac9-2ee1-4936-8d5c-6f3d69f7b146" providerId="ADAL" clId="{F8B3D073-D80B-4BB8-BD04-EA90EA18C940}" dt="2021-02-16T14:29:17.904" v="801" actId="1076"/>
      <pc:docMkLst>
        <pc:docMk/>
      </pc:docMkLst>
      <pc:sldChg chg="add del">
        <pc:chgData name="필두 홍" userId="a613eac9-2ee1-4936-8d5c-6f3d69f7b146" providerId="ADAL" clId="{F8B3D073-D80B-4BB8-BD04-EA90EA18C940}" dt="2021-02-16T12:44:42.937" v="4" actId="47"/>
        <pc:sldMkLst>
          <pc:docMk/>
          <pc:sldMk cId="0" sldId="267"/>
        </pc:sldMkLst>
      </pc:sldChg>
      <pc:sldChg chg="add del">
        <pc:chgData name="필두 홍" userId="a613eac9-2ee1-4936-8d5c-6f3d69f7b146" providerId="ADAL" clId="{F8B3D073-D80B-4BB8-BD04-EA90EA18C940}" dt="2021-02-16T12:44:43.844" v="5" actId="47"/>
        <pc:sldMkLst>
          <pc:docMk/>
          <pc:sldMk cId="0" sldId="268"/>
        </pc:sldMkLst>
      </pc:sldChg>
      <pc:sldChg chg="add del">
        <pc:chgData name="필두 홍" userId="a613eac9-2ee1-4936-8d5c-6f3d69f7b146" providerId="ADAL" clId="{F8B3D073-D80B-4BB8-BD04-EA90EA18C940}" dt="2021-02-16T12:44:44.656" v="6" actId="47"/>
        <pc:sldMkLst>
          <pc:docMk/>
          <pc:sldMk cId="0" sldId="269"/>
        </pc:sldMkLst>
      </pc:sldChg>
      <pc:sldChg chg="add del">
        <pc:chgData name="필두 홍" userId="a613eac9-2ee1-4936-8d5c-6f3d69f7b146" providerId="ADAL" clId="{F8B3D073-D80B-4BB8-BD04-EA90EA18C940}" dt="2021-02-16T12:44:45.391" v="7" actId="47"/>
        <pc:sldMkLst>
          <pc:docMk/>
          <pc:sldMk cId="0" sldId="270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1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2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3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4"/>
        </pc:sldMkLst>
      </pc:sldChg>
      <pc:sldChg chg="modSp add del mod">
        <pc:chgData name="필두 홍" userId="a613eac9-2ee1-4936-8d5c-6f3d69f7b146" providerId="ADAL" clId="{F8B3D073-D80B-4BB8-BD04-EA90EA18C940}" dt="2021-02-16T12:45:09.374" v="10" actId="14100"/>
        <pc:sldMkLst>
          <pc:docMk/>
          <pc:sldMk cId="0" sldId="275"/>
        </pc:sldMkLst>
        <pc:spChg chg="mod">
          <ac:chgData name="필두 홍" userId="a613eac9-2ee1-4936-8d5c-6f3d69f7b146" providerId="ADAL" clId="{F8B3D073-D80B-4BB8-BD04-EA90EA18C940}" dt="2021-02-16T12:45:06.217" v="9" actId="14100"/>
          <ac:spMkLst>
            <pc:docMk/>
            <pc:sldMk cId="0" sldId="275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45:09.374" v="10" actId="14100"/>
          <ac:spMkLst>
            <pc:docMk/>
            <pc:sldMk cId="0" sldId="275"/>
            <ac:spMk id="4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6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7"/>
        </pc:sldMkLst>
      </pc:sldChg>
      <pc:sldChg chg="add del">
        <pc:chgData name="필두 홍" userId="a613eac9-2ee1-4936-8d5c-6f3d69f7b146" providerId="ADAL" clId="{F8B3D073-D80B-4BB8-BD04-EA90EA18C940}" dt="2021-02-16T12:46:37.956" v="13"/>
        <pc:sldMkLst>
          <pc:docMk/>
          <pc:sldMk cId="0" sldId="278"/>
        </pc:sldMkLst>
      </pc:sldChg>
      <pc:sldChg chg="modSp add del mod">
        <pc:chgData name="필두 홍" userId="a613eac9-2ee1-4936-8d5c-6f3d69f7b146" providerId="ADAL" clId="{F8B3D073-D80B-4BB8-BD04-EA90EA18C940}" dt="2021-02-16T13:10:29.957" v="758" actId="14100"/>
        <pc:sldMkLst>
          <pc:docMk/>
          <pc:sldMk cId="0" sldId="279"/>
        </pc:sldMkLst>
        <pc:spChg chg="mod">
          <ac:chgData name="필두 홍" userId="a613eac9-2ee1-4936-8d5c-6f3d69f7b146" providerId="ADAL" clId="{F8B3D073-D80B-4BB8-BD04-EA90EA18C940}" dt="2021-02-16T13:10:29.957" v="758" actId="14100"/>
          <ac:spMkLst>
            <pc:docMk/>
            <pc:sldMk cId="0" sldId="279"/>
            <ac:spMk id="2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2:46:37.956" v="13"/>
        <pc:sldMkLst>
          <pc:docMk/>
          <pc:sldMk cId="0" sldId="280"/>
        </pc:sldMkLst>
      </pc:sldChg>
      <pc:sldChg chg="modSp add del mod">
        <pc:chgData name="필두 홍" userId="a613eac9-2ee1-4936-8d5c-6f3d69f7b146" providerId="ADAL" clId="{F8B3D073-D80B-4BB8-BD04-EA90EA18C940}" dt="2021-02-16T12:49:10.518" v="88" actId="6549"/>
        <pc:sldMkLst>
          <pc:docMk/>
          <pc:sldMk cId="0" sldId="281"/>
        </pc:sldMkLst>
        <pc:spChg chg="mod">
          <ac:chgData name="필두 홍" userId="a613eac9-2ee1-4936-8d5c-6f3d69f7b146" providerId="ADAL" clId="{F8B3D073-D80B-4BB8-BD04-EA90EA18C940}" dt="2021-02-16T12:49:10.518" v="88" actId="6549"/>
          <ac:spMkLst>
            <pc:docMk/>
            <pc:sldMk cId="0" sldId="281"/>
            <ac:spMk id="2" creationId="{00000000-0000-0000-0000-000000000000}"/>
          </ac:spMkLst>
        </pc:spChg>
      </pc:sldChg>
      <pc:sldChg chg="modSp add del mod">
        <pc:chgData name="필두 홍" userId="a613eac9-2ee1-4936-8d5c-6f3d69f7b146" providerId="ADAL" clId="{F8B3D073-D80B-4BB8-BD04-EA90EA18C940}" dt="2021-02-16T12:54:51.176" v="464"/>
        <pc:sldMkLst>
          <pc:docMk/>
          <pc:sldMk cId="0" sldId="282"/>
        </pc:sldMkLst>
        <pc:spChg chg="mod">
          <ac:chgData name="필두 홍" userId="a613eac9-2ee1-4936-8d5c-6f3d69f7b146" providerId="ADAL" clId="{F8B3D073-D80B-4BB8-BD04-EA90EA18C940}" dt="2021-02-16T12:54:51.176" v="464"/>
          <ac:spMkLst>
            <pc:docMk/>
            <pc:sldMk cId="0" sldId="282"/>
            <ac:spMk id="4" creationId="{00000000-0000-0000-0000-000000000000}"/>
          </ac:spMkLst>
        </pc:spChg>
      </pc:sldChg>
      <pc:sldChg chg="modSp add del mod">
        <pc:chgData name="필두 홍" userId="a613eac9-2ee1-4936-8d5c-6f3d69f7b146" providerId="ADAL" clId="{F8B3D073-D80B-4BB8-BD04-EA90EA18C940}" dt="2021-02-16T12:51:51.552" v="395" actId="20577"/>
        <pc:sldMkLst>
          <pc:docMk/>
          <pc:sldMk cId="0" sldId="283"/>
        </pc:sldMkLst>
        <pc:spChg chg="mod">
          <ac:chgData name="필두 홍" userId="a613eac9-2ee1-4936-8d5c-6f3d69f7b146" providerId="ADAL" clId="{F8B3D073-D80B-4BB8-BD04-EA90EA18C940}" dt="2021-02-16T12:51:09.536" v="356" actId="6549"/>
          <ac:spMkLst>
            <pc:docMk/>
            <pc:sldMk cId="0" sldId="283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51:14.833" v="360" actId="6549"/>
          <ac:spMkLst>
            <pc:docMk/>
            <pc:sldMk cId="0" sldId="283"/>
            <ac:spMk id="3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51:51.552" v="395" actId="20577"/>
          <ac:spMkLst>
            <pc:docMk/>
            <pc:sldMk cId="0" sldId="283"/>
            <ac:spMk id="4" creationId="{00000000-0000-0000-0000-000000000000}"/>
          </ac:spMkLst>
        </pc:spChg>
      </pc:sldChg>
      <pc:sldChg chg="modSp add del mod">
        <pc:chgData name="필두 홍" userId="a613eac9-2ee1-4936-8d5c-6f3d69f7b146" providerId="ADAL" clId="{F8B3D073-D80B-4BB8-BD04-EA90EA18C940}" dt="2021-02-16T12:52:06.912" v="397" actId="1076"/>
        <pc:sldMkLst>
          <pc:docMk/>
          <pc:sldMk cId="0" sldId="284"/>
        </pc:sldMkLst>
        <pc:spChg chg="mod">
          <ac:chgData name="필두 홍" userId="a613eac9-2ee1-4936-8d5c-6f3d69f7b146" providerId="ADAL" clId="{F8B3D073-D80B-4BB8-BD04-EA90EA18C940}" dt="2021-02-16T12:52:01.069" v="396" actId="14100"/>
          <ac:spMkLst>
            <pc:docMk/>
            <pc:sldMk cId="0" sldId="284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52:06.912" v="397" actId="1076"/>
          <ac:spMkLst>
            <pc:docMk/>
            <pc:sldMk cId="0" sldId="284"/>
            <ac:spMk id="3" creationId="{00000000-0000-0000-0000-000000000000}"/>
          </ac:spMkLst>
        </pc:spChg>
      </pc:sldChg>
      <pc:sldChg chg="delSp modSp add del mod">
        <pc:chgData name="필두 홍" userId="a613eac9-2ee1-4936-8d5c-6f3d69f7b146" providerId="ADAL" clId="{F8B3D073-D80B-4BB8-BD04-EA90EA18C940}" dt="2021-02-16T12:52:27.723" v="402" actId="14100"/>
        <pc:sldMkLst>
          <pc:docMk/>
          <pc:sldMk cId="0" sldId="285"/>
        </pc:sldMkLst>
        <pc:spChg chg="mod">
          <ac:chgData name="필두 홍" userId="a613eac9-2ee1-4936-8d5c-6f3d69f7b146" providerId="ADAL" clId="{F8B3D073-D80B-4BB8-BD04-EA90EA18C940}" dt="2021-02-16T12:52:27.723" v="402" actId="14100"/>
          <ac:spMkLst>
            <pc:docMk/>
            <pc:sldMk cId="0" sldId="285"/>
            <ac:spMk id="3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2:52:24.614" v="401" actId="478"/>
          <ac:spMkLst>
            <pc:docMk/>
            <pc:sldMk cId="0" sldId="285"/>
            <ac:spMk id="4" creationId="{00000000-0000-0000-0000-000000000000}"/>
          </ac:spMkLst>
        </pc:spChg>
      </pc:sldChg>
      <pc:sldChg chg="addSp modSp add del mod">
        <pc:chgData name="필두 홍" userId="a613eac9-2ee1-4936-8d5c-6f3d69f7b146" providerId="ADAL" clId="{F8B3D073-D80B-4BB8-BD04-EA90EA18C940}" dt="2021-02-16T13:11:37.995" v="766" actId="1076"/>
        <pc:sldMkLst>
          <pc:docMk/>
          <pc:sldMk cId="0" sldId="286"/>
        </pc:sldMkLst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3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4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5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10.016" v="761" actId="1076"/>
          <ac:spMkLst>
            <pc:docMk/>
            <pc:sldMk cId="0" sldId="286"/>
            <ac:spMk id="6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10.016" v="761" actId="1076"/>
          <ac:spMkLst>
            <pc:docMk/>
            <pc:sldMk cId="0" sldId="286"/>
            <ac:spMk id="7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10.016" v="761" actId="1076"/>
          <ac:spMkLst>
            <pc:docMk/>
            <pc:sldMk cId="0" sldId="286"/>
            <ac:spMk id="8" creationId="{00000000-0000-0000-0000-000000000000}"/>
          </ac:spMkLst>
        </pc:spChg>
        <pc:spChg chg="add mod">
          <ac:chgData name="필두 홍" userId="a613eac9-2ee1-4936-8d5c-6f3d69f7b146" providerId="ADAL" clId="{F8B3D073-D80B-4BB8-BD04-EA90EA18C940}" dt="2021-02-16T13:11:37.995" v="766" actId="1076"/>
          <ac:spMkLst>
            <pc:docMk/>
            <pc:sldMk cId="0" sldId="286"/>
            <ac:spMk id="9" creationId="{DEB86FC8-75A0-4C53-84F3-1D9F68F87BE8}"/>
          </ac:spMkLst>
        </pc:spChg>
      </pc:sldChg>
      <pc:sldChg chg="add del">
        <pc:chgData name="필두 홍" userId="a613eac9-2ee1-4936-8d5c-6f3d69f7b146" providerId="ADAL" clId="{F8B3D073-D80B-4BB8-BD04-EA90EA18C940}" dt="2021-02-16T12:48:21.089" v="20"/>
        <pc:sldMkLst>
          <pc:docMk/>
          <pc:sldMk cId="0" sldId="287"/>
        </pc:sldMkLst>
      </pc:sldChg>
      <pc:sldChg chg="modSp add mod">
        <pc:chgData name="필두 홍" userId="a613eac9-2ee1-4936-8d5c-6f3d69f7b146" providerId="ADAL" clId="{F8B3D073-D80B-4BB8-BD04-EA90EA18C940}" dt="2021-02-16T12:56:49.274" v="486" actId="20577"/>
        <pc:sldMkLst>
          <pc:docMk/>
          <pc:sldMk cId="0" sldId="293"/>
        </pc:sldMkLst>
        <pc:spChg chg="mod">
          <ac:chgData name="필두 홍" userId="a613eac9-2ee1-4936-8d5c-6f3d69f7b146" providerId="ADAL" clId="{F8B3D073-D80B-4BB8-BD04-EA90EA18C940}" dt="2021-02-16T12:56:49.274" v="486" actId="20577"/>
          <ac:spMkLst>
            <pc:docMk/>
            <pc:sldMk cId="0" sldId="293"/>
            <ac:spMk id="16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3:04:17.029" v="668" actId="47"/>
        <pc:sldMkLst>
          <pc:docMk/>
          <pc:sldMk cId="0" sldId="295"/>
        </pc:sldMkLst>
      </pc:sldChg>
      <pc:sldChg chg="add del">
        <pc:chgData name="필두 홍" userId="a613eac9-2ee1-4936-8d5c-6f3d69f7b146" providerId="ADAL" clId="{F8B3D073-D80B-4BB8-BD04-EA90EA18C940}" dt="2021-02-16T13:04:19.670" v="669" actId="47"/>
        <pc:sldMkLst>
          <pc:docMk/>
          <pc:sldMk cId="0" sldId="296"/>
        </pc:sldMkLst>
      </pc:sldChg>
      <pc:sldChg chg="modSp add del mod">
        <pc:chgData name="필두 홍" userId="a613eac9-2ee1-4936-8d5c-6f3d69f7b146" providerId="ADAL" clId="{F8B3D073-D80B-4BB8-BD04-EA90EA18C940}" dt="2021-02-16T13:04:39.501" v="692" actId="14100"/>
        <pc:sldMkLst>
          <pc:docMk/>
          <pc:sldMk cId="0" sldId="297"/>
        </pc:sldMkLst>
        <pc:spChg chg="mod">
          <ac:chgData name="필두 홍" userId="a613eac9-2ee1-4936-8d5c-6f3d69f7b146" providerId="ADAL" clId="{F8B3D073-D80B-4BB8-BD04-EA90EA18C940}" dt="2021-02-16T13:04:39.501" v="692" actId="14100"/>
          <ac:spMkLst>
            <pc:docMk/>
            <pc:sldMk cId="0" sldId="297"/>
            <ac:spMk id="2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3:04:12.529" v="667"/>
        <pc:sldMkLst>
          <pc:docMk/>
          <pc:sldMk cId="0" sldId="298"/>
        </pc:sldMkLst>
      </pc:sldChg>
      <pc:sldChg chg="add del">
        <pc:chgData name="필두 홍" userId="a613eac9-2ee1-4936-8d5c-6f3d69f7b146" providerId="ADAL" clId="{F8B3D073-D80B-4BB8-BD04-EA90EA18C940}" dt="2021-02-16T13:04:12.529" v="667"/>
        <pc:sldMkLst>
          <pc:docMk/>
          <pc:sldMk cId="0" sldId="299"/>
        </pc:sldMkLst>
      </pc:sldChg>
      <pc:sldChg chg="addSp delSp modSp mod">
        <pc:chgData name="필두 홍" userId="a613eac9-2ee1-4936-8d5c-6f3d69f7b146" providerId="ADAL" clId="{F8B3D073-D80B-4BB8-BD04-EA90EA18C940}" dt="2021-02-16T14:29:17.904" v="801" actId="1076"/>
        <pc:sldMkLst>
          <pc:docMk/>
          <pc:sldMk cId="0" sldId="694"/>
        </pc:sldMkLst>
        <pc:spChg chg="add mod">
          <ac:chgData name="필두 홍" userId="a613eac9-2ee1-4936-8d5c-6f3d69f7b146" providerId="ADAL" clId="{F8B3D073-D80B-4BB8-BD04-EA90EA18C940}" dt="2021-02-16T14:29:17.904" v="801" actId="1076"/>
          <ac:spMkLst>
            <pc:docMk/>
            <pc:sldMk cId="0" sldId="694"/>
            <ac:spMk id="4" creationId="{572AD506-CA01-4839-9A83-7123D80FF927}"/>
          </ac:spMkLst>
        </pc:spChg>
        <pc:spChg chg="mod">
          <ac:chgData name="필두 홍" userId="a613eac9-2ee1-4936-8d5c-6f3d69f7b146" providerId="ADAL" clId="{F8B3D073-D80B-4BB8-BD04-EA90EA18C940}" dt="2021-02-16T13:12:55.788" v="786" actId="20577"/>
          <ac:spMkLst>
            <pc:docMk/>
            <pc:sldMk cId="0" sldId="694"/>
            <ac:spMk id="3074" creationId="{00000000-0000-0000-0000-000000000000}"/>
          </ac:spMkLst>
        </pc:spChg>
        <pc:spChg chg="del mod">
          <ac:chgData name="필두 홍" userId="a613eac9-2ee1-4936-8d5c-6f3d69f7b146" providerId="ADAL" clId="{F8B3D073-D80B-4BB8-BD04-EA90EA18C940}" dt="2021-02-16T14:29:13.514" v="799" actId="478"/>
          <ac:spMkLst>
            <pc:docMk/>
            <pc:sldMk cId="0" sldId="694"/>
            <ac:spMk id="3075" creationId="{00000000-0000-0000-0000-000000000000}"/>
          </ac:spMkLst>
        </pc:spChg>
      </pc:sldChg>
      <pc:sldChg chg="modSp del mod">
        <pc:chgData name="필두 홍" userId="a613eac9-2ee1-4936-8d5c-6f3d69f7b146" providerId="ADAL" clId="{F8B3D073-D80B-4BB8-BD04-EA90EA18C940}" dt="2021-02-16T12:44:49.943" v="8" actId="47"/>
        <pc:sldMkLst>
          <pc:docMk/>
          <pc:sldMk cId="2517774608" sldId="979"/>
        </pc:sldMkLst>
        <pc:picChg chg="mod">
          <ac:chgData name="필두 홍" userId="a613eac9-2ee1-4936-8d5c-6f3d69f7b146" providerId="ADAL" clId="{F8B3D073-D80B-4BB8-BD04-EA90EA18C940}" dt="2021-02-16T12:43:54.565" v="0" actId="1076"/>
          <ac:picMkLst>
            <pc:docMk/>
            <pc:sldMk cId="2517774608" sldId="979"/>
            <ac:picMk id="2" creationId="{00000000-0000-0000-0000-000000000000}"/>
          </ac:picMkLst>
        </pc:picChg>
      </pc:sldChg>
      <pc:sldChg chg="modSp add del mod">
        <pc:chgData name="필두 홍" userId="a613eac9-2ee1-4936-8d5c-6f3d69f7b146" providerId="ADAL" clId="{F8B3D073-D80B-4BB8-BD04-EA90EA18C940}" dt="2021-02-16T13:13:59.123" v="798" actId="20577"/>
        <pc:sldMkLst>
          <pc:docMk/>
          <pc:sldMk cId="2949092019" sldId="983"/>
        </pc:sldMkLst>
        <pc:graphicFrameChg chg="modGraphic">
          <ac:chgData name="필두 홍" userId="a613eac9-2ee1-4936-8d5c-6f3d69f7b146" providerId="ADAL" clId="{F8B3D073-D80B-4BB8-BD04-EA90EA18C940}" dt="2021-02-16T13:13:59.123" v="798" actId="20577"/>
          <ac:graphicFrameMkLst>
            <pc:docMk/>
            <pc:sldMk cId="2949092019" sldId="983"/>
            <ac:graphicFrameMk id="4" creationId="{00000000-0000-0000-0000-000000000000}"/>
          </ac:graphicFrameMkLst>
        </pc:graphicFrameChg>
      </pc:sldChg>
      <pc:sldChg chg="modSp mod">
        <pc:chgData name="필두 홍" userId="a613eac9-2ee1-4936-8d5c-6f3d69f7b146" providerId="ADAL" clId="{F8B3D073-D80B-4BB8-BD04-EA90EA18C940}" dt="2021-02-16T13:05:20.847" v="718" actId="20577"/>
        <pc:sldMkLst>
          <pc:docMk/>
          <pc:sldMk cId="1945564878" sldId="990"/>
        </pc:sldMkLst>
        <pc:spChg chg="mod">
          <ac:chgData name="필두 홍" userId="a613eac9-2ee1-4936-8d5c-6f3d69f7b146" providerId="ADAL" clId="{F8B3D073-D80B-4BB8-BD04-EA90EA18C940}" dt="2021-02-16T13:05:20.847" v="718" actId="20577"/>
          <ac:spMkLst>
            <pc:docMk/>
            <pc:sldMk cId="1945564878" sldId="990"/>
            <ac:spMk id="7" creationId="{00000000-0000-0000-0000-000000000000}"/>
          </ac:spMkLst>
        </pc:spChg>
      </pc:sldChg>
      <pc:sldChg chg="modSp mod">
        <pc:chgData name="필두 홍" userId="a613eac9-2ee1-4936-8d5c-6f3d69f7b146" providerId="ADAL" clId="{F8B3D073-D80B-4BB8-BD04-EA90EA18C940}" dt="2021-02-16T13:13:47.561" v="793" actId="6549"/>
        <pc:sldMkLst>
          <pc:docMk/>
          <pc:sldMk cId="2259212684" sldId="991"/>
        </pc:sldMkLst>
        <pc:spChg chg="mod">
          <ac:chgData name="필두 홍" userId="a613eac9-2ee1-4936-8d5c-6f3d69f7b146" providerId="ADAL" clId="{F8B3D073-D80B-4BB8-BD04-EA90EA18C940}" dt="2021-02-16T13:13:47.561" v="793" actId="6549"/>
          <ac:spMkLst>
            <pc:docMk/>
            <pc:sldMk cId="2259212684" sldId="991"/>
            <ac:spMk id="8" creationId="{00000000-0000-0000-0000-000000000000}"/>
          </ac:spMkLst>
        </pc:spChg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1228789234" sldId="992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2169151831" sldId="993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1766103441" sldId="994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2188763445" sldId="995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3943996854" sldId="996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2180870527" sldId="997"/>
        </pc:sldMkLst>
      </pc:sldChg>
      <pc:sldChg chg="del">
        <pc:chgData name="필두 홍" userId="a613eac9-2ee1-4936-8d5c-6f3d69f7b146" providerId="ADAL" clId="{F8B3D073-D80B-4BB8-BD04-EA90EA18C940}" dt="2021-02-16T13:10:06.169" v="755" actId="47"/>
        <pc:sldMkLst>
          <pc:docMk/>
          <pc:sldMk cId="1003042302" sldId="998"/>
        </pc:sldMkLst>
      </pc:sldChg>
      <pc:sldChg chg="del">
        <pc:chgData name="필두 홍" userId="a613eac9-2ee1-4936-8d5c-6f3d69f7b146" providerId="ADAL" clId="{F8B3D073-D80B-4BB8-BD04-EA90EA18C940}" dt="2021-02-16T13:10:08.607" v="756" actId="47"/>
        <pc:sldMkLst>
          <pc:docMk/>
          <pc:sldMk cId="4003656933" sldId="999"/>
        </pc:sldMkLst>
      </pc:sldChg>
      <pc:sldChg chg="del">
        <pc:chgData name="필두 홍" userId="a613eac9-2ee1-4936-8d5c-6f3d69f7b146" providerId="ADAL" clId="{F8B3D073-D80B-4BB8-BD04-EA90EA18C940}" dt="2021-02-16T13:10:10.216" v="757" actId="47"/>
        <pc:sldMkLst>
          <pc:docMk/>
          <pc:sldMk cId="1572552812" sldId="1000"/>
        </pc:sldMkLst>
      </pc:sldChg>
      <pc:sldChg chg="del">
        <pc:chgData name="필두 홍" userId="a613eac9-2ee1-4936-8d5c-6f3d69f7b146" providerId="ADAL" clId="{F8B3D073-D80B-4BB8-BD04-EA90EA18C940}" dt="2021-02-16T13:08:20.947" v="749" actId="47"/>
        <pc:sldMkLst>
          <pc:docMk/>
          <pc:sldMk cId="3579376956" sldId="1001"/>
        </pc:sldMkLst>
      </pc:sldChg>
      <pc:sldChg chg="del">
        <pc:chgData name="필두 홍" userId="a613eac9-2ee1-4936-8d5c-6f3d69f7b146" providerId="ADAL" clId="{F8B3D073-D80B-4BB8-BD04-EA90EA18C940}" dt="2021-02-16T13:08:22.499" v="750" actId="47"/>
        <pc:sldMkLst>
          <pc:docMk/>
          <pc:sldMk cId="2006896020" sldId="1002"/>
        </pc:sldMkLst>
      </pc:sldChg>
      <pc:sldChg chg="del">
        <pc:chgData name="필두 홍" userId="a613eac9-2ee1-4936-8d5c-6f3d69f7b146" providerId="ADAL" clId="{F8B3D073-D80B-4BB8-BD04-EA90EA18C940}" dt="2021-02-16T13:08:25.742" v="751" actId="47"/>
        <pc:sldMkLst>
          <pc:docMk/>
          <pc:sldMk cId="1621590337" sldId="1003"/>
        </pc:sldMkLst>
      </pc:sldChg>
      <pc:sldChg chg="del">
        <pc:chgData name="필두 홍" userId="a613eac9-2ee1-4936-8d5c-6f3d69f7b146" providerId="ADAL" clId="{F8B3D073-D80B-4BB8-BD04-EA90EA18C940}" dt="2021-02-16T13:08:29.473" v="752" actId="47"/>
        <pc:sldMkLst>
          <pc:docMk/>
          <pc:sldMk cId="2490525181" sldId="1004"/>
        </pc:sldMkLst>
      </pc:sldChg>
      <pc:sldChg chg="del">
        <pc:chgData name="필두 홍" userId="a613eac9-2ee1-4936-8d5c-6f3d69f7b146" providerId="ADAL" clId="{F8B3D073-D80B-4BB8-BD04-EA90EA18C940}" dt="2021-02-16T13:08:30.874" v="753" actId="47"/>
        <pc:sldMkLst>
          <pc:docMk/>
          <pc:sldMk cId="2624932084" sldId="1005"/>
        </pc:sldMkLst>
      </pc:sldChg>
      <pc:sldChg chg="modSp del mod">
        <pc:chgData name="필두 홍" userId="a613eac9-2ee1-4936-8d5c-6f3d69f7b146" providerId="ADAL" clId="{F8B3D073-D80B-4BB8-BD04-EA90EA18C940}" dt="2021-02-16T13:11:47.476" v="767" actId="47"/>
        <pc:sldMkLst>
          <pc:docMk/>
          <pc:sldMk cId="810218030" sldId="1006"/>
        </pc:sldMkLst>
        <pc:spChg chg="mod">
          <ac:chgData name="필두 홍" userId="a613eac9-2ee1-4936-8d5c-6f3d69f7b146" providerId="ADAL" clId="{F8B3D073-D80B-4BB8-BD04-EA90EA18C940}" dt="2021-02-16T13:10:54.421" v="759" actId="1076"/>
          <ac:spMkLst>
            <pc:docMk/>
            <pc:sldMk cId="810218030" sldId="1006"/>
            <ac:spMk id="3" creationId="{00000000-0000-0000-0000-000000000000}"/>
          </ac:spMkLst>
        </pc:spChg>
      </pc:sldChg>
      <pc:sldChg chg="del">
        <pc:chgData name="필두 홍" userId="a613eac9-2ee1-4936-8d5c-6f3d69f7b146" providerId="ADAL" clId="{F8B3D073-D80B-4BB8-BD04-EA90EA18C940}" dt="2021-02-16T13:09:24.470" v="754" actId="47"/>
        <pc:sldMkLst>
          <pc:docMk/>
          <pc:sldMk cId="3229453066" sldId="1007"/>
        </pc:sldMkLst>
      </pc:sldChg>
      <pc:sldChg chg="del">
        <pc:chgData name="필두 홍" userId="a613eac9-2ee1-4936-8d5c-6f3d69f7b146" providerId="ADAL" clId="{F8B3D073-D80B-4BB8-BD04-EA90EA18C940}" dt="2021-02-16T13:00:18.360" v="495" actId="47"/>
        <pc:sldMkLst>
          <pc:docMk/>
          <pc:sldMk cId="3475182251" sldId="1008"/>
        </pc:sldMkLst>
      </pc:sldChg>
      <pc:sldChg chg="addSp delSp del mod">
        <pc:chgData name="필두 홍" userId="a613eac9-2ee1-4936-8d5c-6f3d69f7b146" providerId="ADAL" clId="{F8B3D073-D80B-4BB8-BD04-EA90EA18C940}" dt="2021-02-16T13:03:02.896" v="664" actId="47"/>
        <pc:sldMkLst>
          <pc:docMk/>
          <pc:sldMk cId="1887788129" sldId="1010"/>
        </pc:sldMkLst>
        <pc:spChg chg="add del">
          <ac:chgData name="필두 홍" userId="a613eac9-2ee1-4936-8d5c-6f3d69f7b146" providerId="ADAL" clId="{F8B3D073-D80B-4BB8-BD04-EA90EA18C940}" dt="2021-02-16T12:56:20.093" v="481" actId="22"/>
          <ac:spMkLst>
            <pc:docMk/>
            <pc:sldMk cId="1887788129" sldId="1010"/>
            <ac:spMk id="7" creationId="{26CB999F-C847-45D3-A4B7-182D6EEDBF4A}"/>
          </ac:spMkLst>
        </pc:spChg>
        <pc:spChg chg="add del">
          <ac:chgData name="필두 홍" userId="a613eac9-2ee1-4936-8d5c-6f3d69f7b146" providerId="ADAL" clId="{F8B3D073-D80B-4BB8-BD04-EA90EA18C940}" dt="2021-02-16T12:56:30.741" v="483" actId="22"/>
          <ac:spMkLst>
            <pc:docMk/>
            <pc:sldMk cId="1887788129" sldId="1010"/>
            <ac:spMk id="9" creationId="{BFC719B8-CAD4-4E05-8966-F9A863D270E2}"/>
          </ac:spMkLst>
        </pc:spChg>
      </pc:sldChg>
      <pc:sldChg chg="modSp del mod">
        <pc:chgData name="필두 홍" userId="a613eac9-2ee1-4936-8d5c-6f3d69f7b146" providerId="ADAL" clId="{F8B3D073-D80B-4BB8-BD04-EA90EA18C940}" dt="2021-02-16T12:56:51.914" v="487" actId="47"/>
        <pc:sldMkLst>
          <pc:docMk/>
          <pc:sldMk cId="22960162" sldId="1013"/>
        </pc:sldMkLst>
        <pc:spChg chg="mod">
          <ac:chgData name="필두 홍" userId="a613eac9-2ee1-4936-8d5c-6f3d69f7b146" providerId="ADAL" clId="{F8B3D073-D80B-4BB8-BD04-EA90EA18C940}" dt="2021-02-16T12:56:11.418" v="479" actId="1076"/>
          <ac:spMkLst>
            <pc:docMk/>
            <pc:sldMk cId="22960162" sldId="1013"/>
            <ac:spMk id="3" creationId="{00000000-0000-0000-0000-000000000000}"/>
          </ac:spMkLst>
        </pc:spChg>
      </pc:sldChg>
      <pc:sldChg chg="del">
        <pc:chgData name="필두 홍" userId="a613eac9-2ee1-4936-8d5c-6f3d69f7b146" providerId="ADAL" clId="{F8B3D073-D80B-4BB8-BD04-EA90EA18C940}" dt="2021-02-16T13:04:48.892" v="693" actId="47"/>
        <pc:sldMkLst>
          <pc:docMk/>
          <pc:sldMk cId="4130930650" sldId="1017"/>
        </pc:sldMkLst>
      </pc:sldChg>
      <pc:sldChg chg="del">
        <pc:chgData name="필두 홍" userId="a613eac9-2ee1-4936-8d5c-6f3d69f7b146" providerId="ADAL" clId="{F8B3D073-D80B-4BB8-BD04-EA90EA18C940}" dt="2021-02-16T13:04:50.251" v="694" actId="47"/>
        <pc:sldMkLst>
          <pc:docMk/>
          <pc:sldMk cId="2992667844" sldId="1018"/>
        </pc:sldMkLst>
      </pc:sldChg>
      <pc:sldChg chg="del">
        <pc:chgData name="필두 홍" userId="a613eac9-2ee1-4936-8d5c-6f3d69f7b146" providerId="ADAL" clId="{F8B3D073-D80B-4BB8-BD04-EA90EA18C940}" dt="2021-02-16T13:04:51.454" v="695" actId="47"/>
        <pc:sldMkLst>
          <pc:docMk/>
          <pc:sldMk cId="2796249225" sldId="1019"/>
        </pc:sldMkLst>
      </pc:sldChg>
      <pc:sldChg chg="del">
        <pc:chgData name="필두 홍" userId="a613eac9-2ee1-4936-8d5c-6f3d69f7b146" providerId="ADAL" clId="{F8B3D073-D80B-4BB8-BD04-EA90EA18C940}" dt="2021-02-16T13:00:49.790" v="501" actId="47"/>
        <pc:sldMkLst>
          <pc:docMk/>
          <pc:sldMk cId="1389563579" sldId="1023"/>
        </pc:sldMkLst>
      </pc:sldChg>
      <pc:sldChg chg="add del">
        <pc:chgData name="필두 홍" userId="a613eac9-2ee1-4936-8d5c-6f3d69f7b146" providerId="ADAL" clId="{F8B3D073-D80B-4BB8-BD04-EA90EA18C940}" dt="2021-02-16T12:59:55.765" v="489"/>
        <pc:sldMkLst>
          <pc:docMk/>
          <pc:sldMk cId="507566697" sldId="1024"/>
        </pc:sldMkLst>
      </pc:sldChg>
      <pc:sldChg chg="add del">
        <pc:chgData name="필두 홍" userId="a613eac9-2ee1-4936-8d5c-6f3d69f7b146" providerId="ADAL" clId="{F8B3D073-D80B-4BB8-BD04-EA90EA18C940}" dt="2021-02-16T12:48:28.292" v="21" actId="47"/>
        <pc:sldMkLst>
          <pc:docMk/>
          <pc:sldMk cId="1951081936" sldId="1024"/>
        </pc:sldMkLst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2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3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4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5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6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7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8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9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0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1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2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3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4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5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6" creationId="{00000000-0000-0000-0000-000000000000}"/>
          </ac:spMkLst>
        </pc:spChg>
        <pc:spChg chg="add mod">
          <ac:chgData name="필두 홍" userId="a613eac9-2ee1-4936-8d5c-6f3d69f7b146" providerId="ADAL" clId="{F8B3D073-D80B-4BB8-BD04-EA90EA18C940}" dt="2021-02-16T13:00:15.141" v="494" actId="1076"/>
          <ac:spMkLst>
            <pc:docMk/>
            <pc:sldMk cId="1951081936" sldId="1024"/>
            <ac:spMk id="18" creationId="{C06D60D0-1AB0-4157-A9BD-FD2B74D213BD}"/>
          </ac:spMkLst>
        </pc:spChg>
        <pc:picChg chg="add mod">
          <ac:chgData name="필두 홍" userId="a613eac9-2ee1-4936-8d5c-6f3d69f7b146" providerId="ADAL" clId="{F8B3D073-D80B-4BB8-BD04-EA90EA18C940}" dt="2021-02-16T13:00:15.141" v="494" actId="1076"/>
          <ac:picMkLst>
            <pc:docMk/>
            <pc:sldMk cId="1951081936" sldId="1024"/>
            <ac:picMk id="17" creationId="{AF9534F8-B60A-4A3D-B6FB-C39D4B28E196}"/>
          </ac:picMkLst>
        </pc:picChg>
      </pc:sldChg>
      <pc:sldChg chg="addSp modSp add mod">
        <pc:chgData name="필두 홍" userId="a613eac9-2ee1-4936-8d5c-6f3d69f7b146" providerId="ADAL" clId="{F8B3D073-D80B-4BB8-BD04-EA90EA18C940}" dt="2021-02-16T13:00:45.377" v="500" actId="14100"/>
        <pc:sldMkLst>
          <pc:docMk/>
          <pc:sldMk cId="3691250325" sldId="1025"/>
        </pc:sldMkLst>
        <pc:picChg chg="add mod">
          <ac:chgData name="필두 홍" userId="a613eac9-2ee1-4936-8d5c-6f3d69f7b146" providerId="ADAL" clId="{F8B3D073-D80B-4BB8-BD04-EA90EA18C940}" dt="2021-02-16T13:00:45.377" v="500" actId="14100"/>
          <ac:picMkLst>
            <pc:docMk/>
            <pc:sldMk cId="3691250325" sldId="1025"/>
            <ac:picMk id="2" creationId="{AF69BBE3-FD64-42E0-9614-09036F64B3A3}"/>
          </ac:picMkLst>
        </pc:picChg>
      </pc:sldChg>
      <pc:sldChg chg="addSp modSp add mod">
        <pc:chgData name="필두 홍" userId="a613eac9-2ee1-4936-8d5c-6f3d69f7b146" providerId="ADAL" clId="{F8B3D073-D80B-4BB8-BD04-EA90EA18C940}" dt="2021-02-16T13:02:53.608" v="663" actId="6549"/>
        <pc:sldMkLst>
          <pc:docMk/>
          <pc:sldMk cId="1520853606" sldId="1026"/>
        </pc:sldMkLst>
        <pc:spChg chg="add mod">
          <ac:chgData name="필두 홍" userId="a613eac9-2ee1-4936-8d5c-6f3d69f7b146" providerId="ADAL" clId="{F8B3D073-D80B-4BB8-BD04-EA90EA18C940}" dt="2021-02-16T13:01:24.292" v="506" actId="1076"/>
          <ac:spMkLst>
            <pc:docMk/>
            <pc:sldMk cId="1520853606" sldId="1026"/>
            <ac:spMk id="3" creationId="{47E00B82-B223-4FB4-83EC-F1D572E37400}"/>
          </ac:spMkLst>
        </pc:spChg>
        <pc:spChg chg="add mod">
          <ac:chgData name="필두 홍" userId="a613eac9-2ee1-4936-8d5c-6f3d69f7b146" providerId="ADAL" clId="{F8B3D073-D80B-4BB8-BD04-EA90EA18C940}" dt="2021-02-16T13:02:53.608" v="663" actId="6549"/>
          <ac:spMkLst>
            <pc:docMk/>
            <pc:sldMk cId="1520853606" sldId="1026"/>
            <ac:spMk id="4" creationId="{C9E8B259-8663-4FBD-A309-0C361FB1CA1E}"/>
          </ac:spMkLst>
        </pc:spChg>
        <pc:picChg chg="add mod">
          <ac:chgData name="필두 홍" userId="a613eac9-2ee1-4936-8d5c-6f3d69f7b146" providerId="ADAL" clId="{F8B3D073-D80B-4BB8-BD04-EA90EA18C940}" dt="2021-02-16T13:01:01.412" v="504" actId="1076"/>
          <ac:picMkLst>
            <pc:docMk/>
            <pc:sldMk cId="1520853606" sldId="1026"/>
            <ac:picMk id="2" creationId="{1F7B867E-BCB0-416E-AB30-725061FB7C94}"/>
          </ac:picMkLst>
        </pc:picChg>
      </pc:sldChg>
      <pc:sldMasterChg chg="addSp delSp modSp mod">
        <pc:chgData name="필두 홍" userId="a613eac9-2ee1-4936-8d5c-6f3d69f7b146" providerId="ADAL" clId="{F8B3D073-D80B-4BB8-BD04-EA90EA18C940}" dt="2021-02-16T13:07:15.296" v="746" actId="1076"/>
        <pc:sldMasterMkLst>
          <pc:docMk/>
          <pc:sldMasterMk cId="0" sldId="2147483659"/>
        </pc:sldMasterMkLst>
        <pc:spChg chg="add mod">
          <ac:chgData name="필두 홍" userId="a613eac9-2ee1-4936-8d5c-6f3d69f7b146" providerId="ADAL" clId="{F8B3D073-D80B-4BB8-BD04-EA90EA18C940}" dt="2021-02-16T13:07:15.296" v="746" actId="1076"/>
          <ac:spMkLst>
            <pc:docMk/>
            <pc:sldMasterMk cId="0" sldId="2147483659"/>
            <ac:spMk id="2" creationId="{9771DE08-A816-40D8-9EB6-CEB5717C65A8}"/>
          </ac:spMkLst>
        </pc:spChg>
        <pc:picChg chg="del">
          <ac:chgData name="필두 홍" userId="a613eac9-2ee1-4936-8d5c-6f3d69f7b146" providerId="ADAL" clId="{F8B3D073-D80B-4BB8-BD04-EA90EA18C940}" dt="2021-02-16T13:06:52.385" v="719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필두 홍" userId="a613eac9-2ee1-4936-8d5c-6f3d69f7b146" providerId="ADAL" clId="{F8B3D073-D80B-4BB8-BD04-EA90EA18C940}" dt="2021-02-16T13:06:52.791" v="720"/>
          <ac:picMkLst>
            <pc:docMk/>
            <pc:sldMasterMk cId="0" sldId="2147483659"/>
            <ac:picMk id="10" creationId="{BF554FD5-49C4-4EB9-AC3B-97A768D3754A}"/>
          </ac:picMkLst>
        </pc:picChg>
      </pc:sldMasterChg>
      <pc:sldMasterChg chg="addSp delSp modSp mod">
        <pc:chgData name="필두 홍" userId="a613eac9-2ee1-4936-8d5c-6f3d69f7b146" providerId="ADAL" clId="{F8B3D073-D80B-4BB8-BD04-EA90EA18C940}" dt="2021-02-16T13:07:52.776" v="748"/>
        <pc:sldMasterMkLst>
          <pc:docMk/>
          <pc:sldMasterMk cId="0" sldId="2147484008"/>
        </pc:sldMasterMkLst>
        <pc:picChg chg="del">
          <ac:chgData name="필두 홍" userId="a613eac9-2ee1-4936-8d5c-6f3d69f7b146" providerId="ADAL" clId="{F8B3D073-D80B-4BB8-BD04-EA90EA18C940}" dt="2021-02-16T13:07:52.401" v="747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필두 홍" userId="a613eac9-2ee1-4936-8d5c-6f3d69f7b146" providerId="ADAL" clId="{F8B3D073-D80B-4BB8-BD04-EA90EA18C940}" dt="2021-02-16T13:07:52.776" v="748"/>
          <ac:picMkLst>
            <pc:docMk/>
            <pc:sldMasterMk cId="0" sldId="2147484008"/>
            <ac:picMk id="5" creationId="{9B97EF8C-B998-4F8D-B265-CAA025E95AF2}"/>
          </ac:picMkLst>
        </pc:picChg>
      </pc:sldMasterChg>
      <pc:sldMasterChg chg="delSldLayout">
        <pc:chgData name="필두 홍" userId="a613eac9-2ee1-4936-8d5c-6f3d69f7b146" providerId="ADAL" clId="{F8B3D073-D80B-4BB8-BD04-EA90EA18C940}" dt="2021-02-16T13:00:49.790" v="501" actId="47"/>
        <pc:sldMasterMkLst>
          <pc:docMk/>
          <pc:sldMasterMk cId="1410674960" sldId="2147484030"/>
        </pc:sldMasterMkLst>
        <pc:sldLayoutChg chg="del">
          <pc:chgData name="필두 홍" userId="a613eac9-2ee1-4936-8d5c-6f3d69f7b146" providerId="ADAL" clId="{F8B3D073-D80B-4BB8-BD04-EA90EA18C940}" dt="2021-02-16T13:00:49.790" v="501" actId="47"/>
          <pc:sldLayoutMkLst>
            <pc:docMk/>
            <pc:sldMasterMk cId="1410674960" sldId="2147484030"/>
            <pc:sldLayoutMk cId="34536180" sldId="214748403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9369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6041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89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6082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02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986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97EF8C-B998-4F8D-B265-CAA025E95AF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93713" y="325531"/>
            <a:ext cx="7047303" cy="3056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52"/>
          </a:p>
        </p:txBody>
      </p:sp>
      <p:sp>
        <p:nvSpPr>
          <p:cNvPr id="17" name="bk object 17"/>
          <p:cNvSpPr/>
          <p:nvPr/>
        </p:nvSpPr>
        <p:spPr>
          <a:xfrm>
            <a:off x="1154950" y="6354818"/>
            <a:ext cx="7809296" cy="2792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5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62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065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ko-KR" altLang="en-US" sz="2400" dirty="0" err="1"/>
              <a:t>리눅스</a:t>
            </a:r>
            <a:r>
              <a:rPr lang="ko-KR" altLang="en-US" sz="2400" dirty="0"/>
              <a:t> </a:t>
            </a:r>
            <a:r>
              <a:rPr lang="en-US" altLang="ko-KR" sz="2400" dirty="0"/>
              <a:t>8</a:t>
            </a:r>
            <a:r>
              <a:rPr lang="ko-KR" altLang="en-US" sz="2400" dirty="0"/>
              <a:t>강 실습과제</a:t>
            </a:r>
          </a:p>
        </p:txBody>
      </p:sp>
      <p:sp>
        <p:nvSpPr>
          <p:cNvPr id="4" name="Text Box 89">
            <a:extLst>
              <a:ext uri="{FF2B5EF4-FFF2-40B4-BE49-F238E27FC236}">
                <a16:creationId xmlns:a16="http://schemas.microsoft.com/office/drawing/2014/main" id="{572AD506-CA01-4839-9A83-7123D80FF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1185" y="5224174"/>
            <a:ext cx="3462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Kopo30 </a:t>
            </a:r>
            <a:r>
              <a:rPr kumimoji="1" lang="ko-KR" altLang="en-US" dirty="0">
                <a:solidFill>
                  <a:schemeClr val="tx1"/>
                </a:solidFill>
              </a:rPr>
              <a:t>이동현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cd /</a:t>
            </a:r>
            <a:r>
              <a:rPr lang="en-US" altLang="ko-KR" dirty="0" err="1"/>
              <a:t>var</a:t>
            </a:r>
            <a:r>
              <a:rPr lang="en-US" altLang="ko-KR" dirty="0"/>
              <a:t>/www/html : </a:t>
            </a:r>
            <a:r>
              <a:rPr lang="ko-KR" altLang="en-US" dirty="0"/>
              <a:t>로 </a:t>
            </a:r>
            <a:r>
              <a:rPr lang="en-US" altLang="ko-KR" dirty="0"/>
              <a:t>/</a:t>
            </a:r>
            <a:r>
              <a:rPr lang="en-US" altLang="ko-KR" dirty="0" err="1"/>
              <a:t>var</a:t>
            </a:r>
            <a:r>
              <a:rPr lang="en-US" altLang="ko-KR" dirty="0"/>
              <a:t>/www/html</a:t>
            </a:r>
            <a:r>
              <a:rPr lang="ko-KR" altLang="en-US" dirty="0"/>
              <a:t>로 </a:t>
            </a:r>
            <a:r>
              <a:rPr lang="ko-KR" altLang="en-US" dirty="0" err="1"/>
              <a:t>작업디렉토리</a:t>
            </a:r>
            <a:r>
              <a:rPr lang="ko-KR" altLang="en-US" dirty="0"/>
              <a:t> 변경</a:t>
            </a:r>
            <a:endParaRPr lang="en-US" altLang="ko-KR" dirty="0"/>
          </a:p>
          <a:p>
            <a:r>
              <a:rPr lang="en-US" altLang="ko-KR" dirty="0"/>
              <a:t>ls : ls</a:t>
            </a:r>
            <a:r>
              <a:rPr lang="ko-KR" altLang="en-US" dirty="0"/>
              <a:t>로 내부 파일 확인</a:t>
            </a:r>
            <a:endParaRPr lang="en-US" altLang="ko-KR" dirty="0"/>
          </a:p>
          <a:p>
            <a:r>
              <a:rPr lang="en-US" altLang="ko-KR" dirty="0"/>
              <a:t>index.html</a:t>
            </a:r>
            <a:r>
              <a:rPr lang="ko-KR" altLang="en-US" dirty="0"/>
              <a:t>이 있는 것을 확인 할 수 있음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43" r="28592" b="37997"/>
          <a:stretch/>
        </p:blipFill>
        <p:spPr>
          <a:xfrm>
            <a:off x="0" y="2626822"/>
            <a:ext cx="9976596" cy="118040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174857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mv index.html </a:t>
            </a:r>
            <a:r>
              <a:rPr lang="en-US" altLang="ko-KR" dirty="0" err="1"/>
              <a:t>index.html.bak</a:t>
            </a:r>
            <a:endParaRPr lang="en-US" altLang="ko-KR" dirty="0"/>
          </a:p>
          <a:p>
            <a:r>
              <a:rPr lang="en-US" altLang="ko-KR" dirty="0" err="1"/>
              <a:t>index.html.bak</a:t>
            </a:r>
            <a:r>
              <a:rPr lang="ko-KR" altLang="en-US" dirty="0"/>
              <a:t>로 백업파일 만들어 놓기</a:t>
            </a:r>
            <a:endParaRPr lang="en-US" altLang="ko-KR" dirty="0"/>
          </a:p>
          <a:p>
            <a:r>
              <a:rPr lang="en-US" altLang="ko-KR" dirty="0"/>
              <a:t>ls : ls</a:t>
            </a:r>
            <a:r>
              <a:rPr lang="ko-KR" altLang="en-US" dirty="0"/>
              <a:t>로 백업파일 확인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6" y="1995054"/>
            <a:ext cx="7734726" cy="277363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2342192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vi index.html : </a:t>
            </a:r>
            <a:r>
              <a:rPr lang="ko-KR" altLang="en-US" dirty="0"/>
              <a:t>새로운 </a:t>
            </a:r>
            <a:r>
              <a:rPr lang="en-US" altLang="ko-KR" dirty="0"/>
              <a:t>index.html </a:t>
            </a:r>
            <a:r>
              <a:rPr lang="ko-KR" altLang="en-US" dirty="0"/>
              <a:t>파일 만들기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24" y="1895301"/>
            <a:ext cx="7827452" cy="280688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3982244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Hello world!!! </a:t>
            </a:r>
            <a:r>
              <a:rPr lang="ko-KR" altLang="en-US" dirty="0"/>
              <a:t>라고 입력하고 저장 후 종료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21" y="1795549"/>
            <a:ext cx="8337442" cy="298976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3945226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인터넷 들어가서 내 </a:t>
            </a:r>
            <a:r>
              <a:rPr lang="en-US" altLang="ko-KR" dirty="0" err="1"/>
              <a:t>ip</a:t>
            </a:r>
            <a:r>
              <a:rPr lang="en-US" altLang="ko-KR" dirty="0"/>
              <a:t> 192.168.23.83 </a:t>
            </a:r>
            <a:r>
              <a:rPr lang="ko-KR" altLang="en-US" dirty="0"/>
              <a:t>치면 </a:t>
            </a:r>
            <a:r>
              <a:rPr lang="en-US" altLang="ko-KR" dirty="0"/>
              <a:t>Hello world!!!</a:t>
            </a:r>
          </a:p>
          <a:p>
            <a:r>
              <a:rPr lang="ko-KR" altLang="en-US" dirty="0"/>
              <a:t>확인 할 수 있음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59" y="1578877"/>
            <a:ext cx="7061475" cy="407933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2134831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27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index.html </a:t>
            </a:r>
            <a:r>
              <a:rPr lang="ko-KR" altLang="en-US" dirty="0"/>
              <a:t>편집하기</a:t>
            </a:r>
            <a:endParaRPr lang="en-US" altLang="ko-KR" dirty="0"/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    &lt;head&gt;</a:t>
            </a:r>
          </a:p>
          <a:p>
            <a:r>
              <a:rPr lang="en-US" altLang="ko-KR" dirty="0"/>
              <a:t>    &lt;/head&gt;</a:t>
            </a:r>
          </a:p>
          <a:p>
            <a:r>
              <a:rPr lang="en-US" altLang="ko-KR" dirty="0"/>
              <a:t>    &lt;body&gt;</a:t>
            </a:r>
          </a:p>
          <a:p>
            <a:r>
              <a:rPr lang="en-US" altLang="ko-KR" dirty="0"/>
              <a:t>        Hello, kopo30 world!</a:t>
            </a:r>
          </a:p>
          <a:p>
            <a:r>
              <a:rPr lang="en-US" altLang="ko-KR" dirty="0"/>
              <a:t>    &lt;/body&gt;</a:t>
            </a:r>
          </a:p>
          <a:p>
            <a:r>
              <a:rPr lang="en-US" altLang="ko-KR" dirty="0"/>
              <a:t>&lt;/html&gt;</a:t>
            </a:r>
          </a:p>
          <a:p>
            <a:r>
              <a:rPr lang="ko-KR" altLang="en-US" dirty="0"/>
              <a:t>앞에 라인 </a:t>
            </a:r>
            <a:r>
              <a:rPr lang="ko-KR" altLang="en-US" dirty="0" err="1"/>
              <a:t>신경써서</a:t>
            </a:r>
            <a:r>
              <a:rPr lang="ko-KR" altLang="en-US" dirty="0"/>
              <a:t> 적기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48" b="35865"/>
          <a:stretch/>
        </p:blipFill>
        <p:spPr>
          <a:xfrm>
            <a:off x="4458770" y="1135992"/>
            <a:ext cx="3670246" cy="439208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50312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bootstrap</a:t>
            </a:r>
            <a:r>
              <a:rPr lang="ko-KR" altLang="en-US" dirty="0"/>
              <a:t>가서 </a:t>
            </a:r>
            <a:r>
              <a:rPr lang="en-US" altLang="ko-KR" dirty="0"/>
              <a:t>Get started </a:t>
            </a:r>
            <a:r>
              <a:rPr lang="ko-KR" altLang="en-US" dirty="0"/>
              <a:t>누르기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00"/>
          <a:stretch/>
        </p:blipFill>
        <p:spPr>
          <a:xfrm>
            <a:off x="1099862" y="1316736"/>
            <a:ext cx="7505107" cy="50474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1990953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CSS</a:t>
            </a:r>
            <a:r>
              <a:rPr lang="ko-KR" altLang="en-US" dirty="0"/>
              <a:t>를 </a:t>
            </a:r>
            <a:r>
              <a:rPr lang="en-US" altLang="ko-KR" dirty="0"/>
              <a:t>&lt;head&gt;</a:t>
            </a:r>
            <a:r>
              <a:rPr lang="ko-KR" altLang="en-US" dirty="0"/>
              <a:t>와 </a:t>
            </a:r>
            <a:r>
              <a:rPr lang="en-US" altLang="ko-KR" dirty="0"/>
              <a:t>&lt;/head&gt; </a:t>
            </a:r>
            <a:r>
              <a:rPr lang="ko-KR" altLang="en-US" dirty="0"/>
              <a:t>사이에 </a:t>
            </a:r>
            <a:r>
              <a:rPr lang="ko-KR" altLang="en-US" dirty="0" err="1"/>
              <a:t>붙히기</a:t>
            </a:r>
            <a:r>
              <a:rPr lang="ko-KR" altLang="en-US" dirty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93" y="1329544"/>
            <a:ext cx="6563641" cy="20957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23" b="59660"/>
          <a:stretch/>
        </p:blipFill>
        <p:spPr>
          <a:xfrm>
            <a:off x="937349" y="3537931"/>
            <a:ext cx="7228243" cy="240566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3115080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Bundle</a:t>
            </a:r>
            <a:r>
              <a:rPr lang="ko-KR" altLang="en-US" dirty="0"/>
              <a:t>을 </a:t>
            </a:r>
            <a:r>
              <a:rPr lang="en-US" altLang="ko-KR" dirty="0"/>
              <a:t>&lt;Body&gt; &lt;/Body&gt; </a:t>
            </a:r>
            <a:r>
              <a:rPr lang="ko-KR" altLang="en-US" dirty="0"/>
              <a:t>사이에 넣기</a:t>
            </a:r>
            <a:endParaRPr lang="en-US" altLang="ko-KR" dirty="0"/>
          </a:p>
          <a:p>
            <a:r>
              <a:rPr lang="ko-KR" altLang="en-US" dirty="0"/>
              <a:t>자바를 사용하게 해주는 명령어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291231"/>
            <a:ext cx="6430272" cy="24101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39" b="70385"/>
          <a:stretch/>
        </p:blipFill>
        <p:spPr>
          <a:xfrm>
            <a:off x="1280160" y="3853603"/>
            <a:ext cx="5870448" cy="195283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698554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Components</a:t>
            </a:r>
            <a:r>
              <a:rPr lang="ko-KR" altLang="en-US" dirty="0"/>
              <a:t>에 </a:t>
            </a:r>
            <a:r>
              <a:rPr lang="en-US" altLang="ko-KR" dirty="0"/>
              <a:t>Carousel</a:t>
            </a:r>
            <a:r>
              <a:rPr lang="ko-KR" altLang="en-US" dirty="0"/>
              <a:t>로 들어가기</a:t>
            </a:r>
            <a:endParaRPr lang="en-US" altLang="ko-KR" dirty="0"/>
          </a:p>
          <a:p>
            <a:r>
              <a:rPr lang="en-US" altLang="ko-KR" dirty="0"/>
              <a:t>Carousel</a:t>
            </a:r>
            <a:r>
              <a:rPr lang="ko-KR" altLang="en-US" dirty="0"/>
              <a:t>에 </a:t>
            </a:r>
            <a:r>
              <a:rPr lang="en-US" altLang="ko-KR" dirty="0"/>
              <a:t>With controls</a:t>
            </a:r>
            <a:r>
              <a:rPr lang="ko-KR" altLang="en-US" dirty="0"/>
              <a:t>를 복사하기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03" y="2404871"/>
            <a:ext cx="2057687" cy="22386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283" y="714103"/>
            <a:ext cx="4820823" cy="597103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256985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427" y="1388834"/>
            <a:ext cx="5136591" cy="4316786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3496246" y="5243209"/>
            <a:ext cx="971251" cy="38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52407" y="5103947"/>
            <a:ext cx="2779871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sudo</a:t>
            </a:r>
            <a:r>
              <a:rPr lang="en-US" altLang="ko-KR" sz="1300" dirty="0"/>
              <a:t> apt install apache2 </a:t>
            </a:r>
            <a:r>
              <a:rPr lang="ko-KR" altLang="en-US" sz="1300" dirty="0"/>
              <a:t>입력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Apache</a:t>
            </a:r>
            <a:r>
              <a:rPr lang="ko-KR" altLang="en-US" dirty="0"/>
              <a:t>데몬 설치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2839889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복사한 것 </a:t>
            </a:r>
            <a:r>
              <a:rPr lang="ko-KR" altLang="en-US" dirty="0" err="1"/>
              <a:t>붙여넣은</a:t>
            </a:r>
            <a:r>
              <a:rPr lang="ko-KR" altLang="en-US" dirty="0"/>
              <a:t> 뒤</a:t>
            </a:r>
            <a:endParaRPr lang="en-US" altLang="ko-KR" dirty="0"/>
          </a:p>
          <a:p>
            <a:r>
              <a:rPr lang="en-US" altLang="ko-KR" dirty="0"/>
              <a:t>&lt;div&gt; </a:t>
            </a:r>
            <a:r>
              <a:rPr lang="ko-KR" altLang="en-US" dirty="0"/>
              <a:t>명령어들을 원래 위치에 맞게 조정하기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8557"/>
            <a:ext cx="9412013" cy="489653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2554372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&lt;div&gt; </a:t>
            </a:r>
            <a:r>
              <a:rPr lang="ko-KR" altLang="en-US" dirty="0"/>
              <a:t>명령어들을 원래 위치에 맞게 조정하기</a:t>
            </a:r>
            <a:endParaRPr lang="en-US" altLang="ko-KR" dirty="0"/>
          </a:p>
          <a:p>
            <a:r>
              <a:rPr lang="ko-KR" altLang="en-US" dirty="0"/>
              <a:t>드래그해서 전부 잡은 뒤 </a:t>
            </a:r>
            <a:r>
              <a:rPr lang="ko-KR" altLang="en-US" dirty="0" err="1"/>
              <a:t>탭누르면</a:t>
            </a:r>
            <a:r>
              <a:rPr lang="ko-KR" altLang="en-US" dirty="0"/>
              <a:t> 이동</a:t>
            </a:r>
            <a:endParaRPr lang="en-US" altLang="ko-KR" dirty="0"/>
          </a:p>
          <a:p>
            <a:r>
              <a:rPr lang="ko-KR" altLang="en-US" dirty="0"/>
              <a:t>다시 뒤로 가려면 </a:t>
            </a:r>
            <a:r>
              <a:rPr lang="en-US" altLang="ko-KR" dirty="0"/>
              <a:t>shift </a:t>
            </a:r>
            <a:r>
              <a:rPr lang="ko-KR" altLang="en-US" dirty="0"/>
              <a:t>탭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3930"/>
            <a:ext cx="9906000" cy="455407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620108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번</a:t>
            </a:r>
            <a:r>
              <a:rPr lang="en-US" altLang="ko-KR" dirty="0"/>
              <a:t>,13</a:t>
            </a:r>
            <a:r>
              <a:rPr lang="ko-KR" altLang="en-US" dirty="0"/>
              <a:t>번</a:t>
            </a:r>
            <a:r>
              <a:rPr lang="en-US" altLang="ko-KR" dirty="0"/>
              <a:t>,16</a:t>
            </a:r>
            <a:r>
              <a:rPr lang="ko-KR" altLang="en-US" dirty="0"/>
              <a:t>번 줄에 </a:t>
            </a:r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=“…” 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적힌 곳에 이미지 주소를 복사 </a:t>
            </a:r>
            <a:r>
              <a:rPr lang="ko-KR" altLang="en-US" dirty="0" err="1"/>
              <a:t>붙여넣기</a:t>
            </a:r>
            <a:r>
              <a:rPr lang="ko-KR" altLang="en-US" dirty="0"/>
              <a:t> 하면 이미지가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3930"/>
            <a:ext cx="9906000" cy="455407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865471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주소 복사하는 법</a:t>
            </a:r>
            <a:endParaRPr lang="en-US" altLang="ko-KR" dirty="0"/>
          </a:p>
          <a:p>
            <a:r>
              <a:rPr lang="ko-KR" altLang="en-US" dirty="0" err="1"/>
              <a:t>구글에서</a:t>
            </a:r>
            <a:r>
              <a:rPr lang="ko-KR" altLang="en-US" dirty="0"/>
              <a:t> 이미지 검색한 다음 </a:t>
            </a:r>
            <a:endParaRPr lang="en-US" altLang="ko-KR" dirty="0"/>
          </a:p>
          <a:p>
            <a:r>
              <a:rPr lang="ko-KR" altLang="en-US" dirty="0"/>
              <a:t>이미지 </a:t>
            </a:r>
            <a:r>
              <a:rPr lang="ko-KR" altLang="en-US" dirty="0" err="1"/>
              <a:t>우클릭</a:t>
            </a:r>
            <a:r>
              <a:rPr lang="ko-KR" altLang="en-US" dirty="0"/>
              <a:t> 후 이미지 주소 복사 누르기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" y="1736948"/>
            <a:ext cx="7354824" cy="492936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3633927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기본으로 </a:t>
            </a:r>
            <a:r>
              <a:rPr lang="en-US" altLang="ko-KR" dirty="0"/>
              <a:t>3</a:t>
            </a:r>
            <a:r>
              <a:rPr lang="ko-KR" altLang="en-US" dirty="0"/>
              <a:t>개가 설정되어 있는데 사진의 양을 늘리고 싶다면</a:t>
            </a:r>
            <a:endParaRPr lang="en-US" altLang="ko-KR" dirty="0"/>
          </a:p>
          <a:p>
            <a:r>
              <a:rPr lang="en-US" altLang="ko-KR" dirty="0"/>
              <a:t>9~11,12~14,15~17,18~20</a:t>
            </a:r>
            <a:r>
              <a:rPr lang="ko-KR" altLang="en-US" dirty="0"/>
              <a:t>처럼 </a:t>
            </a:r>
            <a:r>
              <a:rPr lang="en-US" altLang="ko-KR" dirty="0"/>
              <a:t>3</a:t>
            </a:r>
            <a:r>
              <a:rPr lang="ko-KR" altLang="en-US" dirty="0"/>
              <a:t>줄을 아래에 복사 </a:t>
            </a:r>
            <a:r>
              <a:rPr lang="ko-KR" altLang="en-US" dirty="0" err="1"/>
              <a:t>붙여넣기</a:t>
            </a:r>
            <a:r>
              <a:rPr lang="ko-KR" altLang="en-US" dirty="0"/>
              <a:t> 하면 한 개씩 늘어난다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67" r="19659" b="61600"/>
          <a:stretch/>
        </p:blipFill>
        <p:spPr>
          <a:xfrm>
            <a:off x="414186" y="2414016"/>
            <a:ext cx="9371502" cy="27157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972644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완성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22" b="43200"/>
          <a:stretch/>
        </p:blipFill>
        <p:spPr>
          <a:xfrm>
            <a:off x="1356018" y="1828800"/>
            <a:ext cx="6407238" cy="389534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2987214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192.168.23.83 </a:t>
            </a:r>
            <a:r>
              <a:rPr lang="ko-KR" altLang="en-US" dirty="0"/>
              <a:t>가서 잘 작동하는지 확인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" y="1364811"/>
            <a:ext cx="8196072" cy="549318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236451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964" y="1479164"/>
            <a:ext cx="5028788" cy="4226188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3189925" y="5465301"/>
            <a:ext cx="971251" cy="38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66186" y="5319107"/>
            <a:ext cx="2154555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Y </a:t>
            </a:r>
            <a:r>
              <a:rPr lang="ko-KR" altLang="en-US" sz="1300" dirty="0"/>
              <a:t>입력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Apache</a:t>
            </a:r>
            <a:r>
              <a:rPr lang="ko-KR" altLang="en-US" dirty="0"/>
              <a:t>데몬 설치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397092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Apache</a:t>
            </a:r>
            <a:r>
              <a:rPr lang="ko-KR" altLang="en-US" dirty="0"/>
              <a:t>데몬 설치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380354"/>
            <a:ext cx="4919897" cy="41346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56" y="4942427"/>
            <a:ext cx="3844778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Shutdown –r </a:t>
            </a:r>
            <a:r>
              <a:rPr lang="en-US" altLang="ko-KR" sz="1300"/>
              <a:t>now </a:t>
            </a:r>
            <a:r>
              <a:rPr lang="ko-KR" altLang="en-US" sz="1300" dirty="0"/>
              <a:t>입력해서 </a:t>
            </a:r>
            <a:r>
              <a:rPr lang="ko-KR" altLang="en-US" sz="1300" dirty="0" err="1"/>
              <a:t>재부팅</a:t>
            </a:r>
            <a:r>
              <a:rPr lang="ko-KR" altLang="en-US" sz="1300" dirty="0"/>
              <a:t> 실행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891508" y="5078387"/>
            <a:ext cx="971251" cy="38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362776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63" b="57091"/>
          <a:stretch/>
        </p:blipFill>
        <p:spPr>
          <a:xfrm>
            <a:off x="177520" y="1794298"/>
            <a:ext cx="7920469" cy="459243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4083009" y="2542664"/>
            <a:ext cx="971251" cy="38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크롬에 본인 </a:t>
            </a:r>
            <a:r>
              <a:rPr lang="en-US" altLang="ko-KR" dirty="0"/>
              <a:t>IP </a:t>
            </a:r>
            <a:r>
              <a:rPr lang="ko-KR" altLang="en-US" dirty="0"/>
              <a:t>입력해서 </a:t>
            </a:r>
            <a:r>
              <a:rPr lang="en-US" altLang="ko-KR" dirty="0"/>
              <a:t>apache2</a:t>
            </a:r>
            <a:r>
              <a:rPr lang="ko-KR" altLang="en-US" dirty="0"/>
              <a:t>가 잘 설치되어 있는지 확인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222975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cd /</a:t>
            </a:r>
            <a:r>
              <a:rPr lang="en-US" altLang="ko-KR" dirty="0" err="1"/>
              <a:t>etc</a:t>
            </a:r>
            <a:r>
              <a:rPr lang="en-US" altLang="ko-KR" dirty="0"/>
              <a:t>/apache2 : /</a:t>
            </a:r>
            <a:r>
              <a:rPr lang="en-US" altLang="ko-KR" dirty="0" err="1"/>
              <a:t>etc</a:t>
            </a:r>
            <a:r>
              <a:rPr lang="en-US" altLang="ko-KR" dirty="0"/>
              <a:t>/apache2</a:t>
            </a:r>
            <a:r>
              <a:rPr lang="ko-KR" altLang="en-US" dirty="0"/>
              <a:t>로 </a:t>
            </a:r>
            <a:r>
              <a:rPr lang="ko-KR" altLang="en-US" dirty="0" err="1"/>
              <a:t>작업디렉토리</a:t>
            </a:r>
            <a:r>
              <a:rPr lang="ko-KR" altLang="en-US" dirty="0"/>
              <a:t> 이동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933806"/>
            <a:ext cx="7162202" cy="330039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ls : ls</a:t>
            </a:r>
            <a:r>
              <a:rPr lang="ko-KR" altLang="en-US" dirty="0"/>
              <a:t>로 현재 파일과 </a:t>
            </a:r>
            <a:r>
              <a:rPr lang="ko-KR" altLang="en-US" dirty="0" err="1"/>
              <a:t>디렉토리들</a:t>
            </a:r>
            <a:r>
              <a:rPr lang="ko-KR" altLang="en-US" dirty="0"/>
              <a:t> 확인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983683"/>
            <a:ext cx="7162202" cy="330039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420760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1" r="8267" b="57891"/>
          <a:stretch/>
        </p:blipFill>
        <p:spPr>
          <a:xfrm>
            <a:off x="363984" y="1975539"/>
            <a:ext cx="9271041" cy="1532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cd sites-enabled : sites-enabled</a:t>
            </a:r>
            <a:r>
              <a:rPr lang="ko-KR" altLang="en-US" dirty="0"/>
              <a:t>로 작업 </a:t>
            </a:r>
            <a:r>
              <a:rPr lang="ko-KR" altLang="en-US" dirty="0" err="1"/>
              <a:t>디렉토리</a:t>
            </a:r>
            <a:r>
              <a:rPr lang="ko-KR" altLang="en-US" dirty="0"/>
              <a:t> 변경</a:t>
            </a:r>
            <a:endParaRPr lang="en-US" altLang="ko-KR" dirty="0"/>
          </a:p>
          <a:p>
            <a:r>
              <a:rPr lang="en-US" altLang="ko-KR" dirty="0"/>
              <a:t>ls : ls</a:t>
            </a:r>
            <a:r>
              <a:rPr lang="ko-KR" altLang="en-US" dirty="0"/>
              <a:t>로 파일 확인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3001026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 000-default.conf : 000-deault.conf </a:t>
            </a:r>
            <a:r>
              <a:rPr lang="ko-KR" altLang="en-US" dirty="0"/>
              <a:t>내용 확인</a:t>
            </a:r>
            <a:endParaRPr lang="en-US" altLang="ko-KR" dirty="0"/>
          </a:p>
          <a:p>
            <a:r>
              <a:rPr lang="en-US" altLang="ko-KR" dirty="0" err="1"/>
              <a:t>DocumentRoot</a:t>
            </a:r>
            <a:r>
              <a:rPr lang="ko-KR" altLang="en-US" dirty="0"/>
              <a:t>가 </a:t>
            </a:r>
            <a:r>
              <a:rPr lang="en-US" altLang="ko-KR" dirty="0"/>
              <a:t>/</a:t>
            </a:r>
            <a:r>
              <a:rPr lang="en-US" altLang="ko-KR" dirty="0" err="1"/>
              <a:t>var</a:t>
            </a:r>
            <a:r>
              <a:rPr lang="en-US" altLang="ko-KR" dirty="0"/>
              <a:t>/www/html</a:t>
            </a:r>
            <a:r>
              <a:rPr lang="ko-KR" altLang="en-US" dirty="0"/>
              <a:t>이라고 적혀있음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02" r="25423" b="50522"/>
          <a:stretch/>
        </p:blipFill>
        <p:spPr>
          <a:xfrm>
            <a:off x="773770" y="2144684"/>
            <a:ext cx="8452803" cy="2992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70" y="2721077"/>
            <a:ext cx="8314257" cy="298145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132831172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45687</TotalTime>
  <Words>389</Words>
  <Application>Microsoft Office PowerPoint</Application>
  <PresentationFormat>A4 용지(210x297mm)</PresentationFormat>
  <Paragraphs>79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굴림</vt:lpstr>
      <vt:lpstr>굴림체</vt:lpstr>
      <vt:lpstr>돋움</vt:lpstr>
      <vt:lpstr>맑은 고딕</vt:lpstr>
      <vt:lpstr>Calibri</vt:lpstr>
      <vt:lpstr>기본 디자인</vt:lpstr>
      <vt:lpstr>3_Default Design</vt:lpstr>
      <vt:lpstr>Office Theme</vt:lpstr>
      <vt:lpstr>리눅스 8강 실습과제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이동현</cp:lastModifiedBy>
  <cp:revision>2822</cp:revision>
  <cp:lastPrinted>2015-10-28T04:44:44Z</cp:lastPrinted>
  <dcterms:created xsi:type="dcterms:W3CDTF">2003-10-22T07:02:37Z</dcterms:created>
  <dcterms:modified xsi:type="dcterms:W3CDTF">2021-04-07T23:59:11Z</dcterms:modified>
</cp:coreProperties>
</file>