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91"/>
  </p:notesMasterIdLst>
  <p:sldIdLst>
    <p:sldId id="694" r:id="rId4"/>
    <p:sldId id="275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31" r:id="rId23"/>
    <p:sldId id="712" r:id="rId24"/>
    <p:sldId id="713" r:id="rId25"/>
    <p:sldId id="714" r:id="rId26"/>
    <p:sldId id="715" r:id="rId27"/>
    <p:sldId id="732" r:id="rId28"/>
    <p:sldId id="717" r:id="rId29"/>
    <p:sldId id="733" r:id="rId30"/>
    <p:sldId id="734" r:id="rId31"/>
    <p:sldId id="716" r:id="rId32"/>
    <p:sldId id="719" r:id="rId33"/>
    <p:sldId id="718" r:id="rId34"/>
    <p:sldId id="720" r:id="rId35"/>
    <p:sldId id="721" r:id="rId36"/>
    <p:sldId id="722" r:id="rId37"/>
    <p:sldId id="723" r:id="rId38"/>
    <p:sldId id="724" r:id="rId39"/>
    <p:sldId id="725" r:id="rId40"/>
    <p:sldId id="726" r:id="rId41"/>
    <p:sldId id="727" r:id="rId42"/>
    <p:sldId id="728" r:id="rId43"/>
    <p:sldId id="729" r:id="rId44"/>
    <p:sldId id="735" r:id="rId45"/>
    <p:sldId id="736" r:id="rId46"/>
    <p:sldId id="737" r:id="rId47"/>
    <p:sldId id="738" r:id="rId48"/>
    <p:sldId id="739" r:id="rId49"/>
    <p:sldId id="740" r:id="rId50"/>
    <p:sldId id="741" r:id="rId51"/>
    <p:sldId id="742" r:id="rId52"/>
    <p:sldId id="743" r:id="rId53"/>
    <p:sldId id="744" r:id="rId54"/>
    <p:sldId id="761" r:id="rId55"/>
    <p:sldId id="762" r:id="rId56"/>
    <p:sldId id="730" r:id="rId57"/>
    <p:sldId id="745" r:id="rId58"/>
    <p:sldId id="746" r:id="rId59"/>
    <p:sldId id="747" r:id="rId60"/>
    <p:sldId id="748" r:id="rId61"/>
    <p:sldId id="750" r:id="rId62"/>
    <p:sldId id="751" r:id="rId63"/>
    <p:sldId id="752" r:id="rId64"/>
    <p:sldId id="763" r:id="rId65"/>
    <p:sldId id="764" r:id="rId66"/>
    <p:sldId id="768" r:id="rId67"/>
    <p:sldId id="769" r:id="rId68"/>
    <p:sldId id="765" r:id="rId69"/>
    <p:sldId id="766" r:id="rId70"/>
    <p:sldId id="767" r:id="rId71"/>
    <p:sldId id="770" r:id="rId72"/>
    <p:sldId id="771" r:id="rId73"/>
    <p:sldId id="772" r:id="rId74"/>
    <p:sldId id="773" r:id="rId75"/>
    <p:sldId id="774" r:id="rId76"/>
    <p:sldId id="775" r:id="rId77"/>
    <p:sldId id="776" r:id="rId78"/>
    <p:sldId id="777" r:id="rId79"/>
    <p:sldId id="782" r:id="rId80"/>
    <p:sldId id="783" r:id="rId81"/>
    <p:sldId id="784" r:id="rId82"/>
    <p:sldId id="785" r:id="rId83"/>
    <p:sldId id="786" r:id="rId84"/>
    <p:sldId id="787" r:id="rId85"/>
    <p:sldId id="780" r:id="rId86"/>
    <p:sldId id="788" r:id="rId87"/>
    <p:sldId id="778" r:id="rId88"/>
    <p:sldId id="779" r:id="rId89"/>
    <p:sldId id="781" r:id="rId9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67" d="100"/>
          <a:sy n="67" d="100"/>
        </p:scale>
        <p:origin x="84" y="109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theme" Target="theme/theme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microsoft.com/office/2016/11/relationships/changesInfo" Target="changesInfos/changesInfo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mailto:g2eastbow@34.123.140.211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err="1"/>
              <a:t>리눅스</a:t>
            </a:r>
            <a:r>
              <a:rPr lang="ko-KR" altLang="en-US" sz="2400" dirty="0"/>
              <a:t> </a:t>
            </a:r>
            <a:r>
              <a:rPr lang="en-US" altLang="ko-KR" sz="2400"/>
              <a:t>9</a:t>
            </a:r>
            <a:r>
              <a:rPr lang="ko-KR" altLang="en-US" sz="2400"/>
              <a:t>강 </a:t>
            </a:r>
            <a:r>
              <a:rPr lang="ko-KR" altLang="en-US" sz="2400" dirty="0"/>
              <a:t>실습과제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addresses</a:t>
            </a:r>
            <a:r>
              <a:rPr lang="ko-KR" altLang="en-US" dirty="0"/>
              <a:t>를 겹치지 않게 </a:t>
            </a:r>
            <a:r>
              <a:rPr lang="en-US" altLang="ko-KR" dirty="0"/>
              <a:t>10.0.2.17</a:t>
            </a:r>
            <a:r>
              <a:rPr lang="ko-KR" altLang="en-US" dirty="0"/>
              <a:t>로 바꾸어 주고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netplan</a:t>
            </a:r>
            <a:r>
              <a:rPr lang="en-US" altLang="ko-KR" dirty="0"/>
              <a:t> apply</a:t>
            </a:r>
            <a:r>
              <a:rPr lang="ko-KR" altLang="en-US" dirty="0"/>
              <a:t>로 설정하고 </a:t>
            </a:r>
            <a:r>
              <a:rPr lang="en-US" altLang="ko-KR" dirty="0" err="1"/>
              <a:t>sudo</a:t>
            </a:r>
            <a:r>
              <a:rPr lang="en-US" altLang="ko-KR" dirty="0"/>
              <a:t> reboot</a:t>
            </a:r>
            <a:r>
              <a:rPr lang="ko-KR" altLang="en-US" dirty="0"/>
              <a:t>로 </a:t>
            </a:r>
            <a:r>
              <a:rPr lang="ko-KR" altLang="en-US" dirty="0" err="1"/>
              <a:t>재부팅한다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91" b="67978"/>
          <a:stretch/>
        </p:blipFill>
        <p:spPr>
          <a:xfrm>
            <a:off x="515707" y="1715784"/>
            <a:ext cx="3951790" cy="20548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87" b="68626"/>
          <a:stretch/>
        </p:blipFill>
        <p:spPr>
          <a:xfrm>
            <a:off x="4809161" y="1664412"/>
            <a:ext cx="4034959" cy="2020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73" b="86016"/>
          <a:stretch/>
        </p:blipFill>
        <p:spPr>
          <a:xfrm>
            <a:off x="2127774" y="4722095"/>
            <a:ext cx="5157679" cy="15656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13483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누르고 네트워크에 들어가서 전체 </a:t>
            </a:r>
            <a:r>
              <a:rPr lang="ko-KR" altLang="en-US" dirty="0" err="1"/>
              <a:t>포트포워딩을</a:t>
            </a:r>
            <a:r>
              <a:rPr lang="ko-KR" altLang="en-US" dirty="0"/>
              <a:t>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10" y="1150705"/>
            <a:ext cx="7813386" cy="4962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3410" y="1397285"/>
            <a:ext cx="446069" cy="164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94571" y="3328827"/>
            <a:ext cx="791110" cy="21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6112" y="3544584"/>
            <a:ext cx="1304818" cy="256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5031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포트포워딩을</a:t>
            </a:r>
            <a:r>
              <a:rPr lang="ko-KR" altLang="en-US" dirty="0"/>
              <a:t> </a:t>
            </a:r>
            <a:r>
              <a:rPr lang="ko-KR" altLang="en-US" dirty="0" err="1"/>
              <a:t>서버별로</a:t>
            </a:r>
            <a:r>
              <a:rPr lang="ko-KR" altLang="en-US" dirty="0"/>
              <a:t> 겹치지 않게 </a:t>
            </a:r>
            <a:endParaRPr lang="en-US" altLang="ko-KR" dirty="0"/>
          </a:p>
          <a:p>
            <a:r>
              <a:rPr lang="en-US" altLang="ko-KR" dirty="0"/>
              <a:t>10.0.2.16</a:t>
            </a:r>
            <a:r>
              <a:rPr lang="ko-KR" altLang="en-US" dirty="0"/>
              <a:t>은 </a:t>
            </a:r>
            <a:r>
              <a:rPr lang="en-US" altLang="ko-KR" dirty="0"/>
              <a:t>22,80,8080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altLang="ko-KR" dirty="0"/>
              <a:t>10.0.2.17</a:t>
            </a:r>
            <a:r>
              <a:rPr lang="ko-KR" altLang="en-US" dirty="0"/>
              <a:t>은 </a:t>
            </a:r>
            <a:r>
              <a:rPr lang="en-US" altLang="ko-KR" dirty="0"/>
              <a:t>23,81,8081</a:t>
            </a:r>
            <a:r>
              <a:rPr lang="ko-KR" altLang="en-US" dirty="0"/>
              <a:t>로 변경해준다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11"/>
          <a:stretch/>
        </p:blipFill>
        <p:spPr>
          <a:xfrm>
            <a:off x="-87669" y="1939054"/>
            <a:ext cx="9610972" cy="37010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99095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복제된 서버에 들어가서 </a:t>
            </a:r>
            <a:r>
              <a:rPr lang="en-US" altLang="ko-KR" dirty="0"/>
              <a:t>hostname</a:t>
            </a:r>
            <a:r>
              <a:rPr lang="ko-KR" altLang="en-US" dirty="0"/>
              <a:t>을 바꾸어 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hostnamectl</a:t>
            </a:r>
            <a:r>
              <a:rPr lang="en-US" altLang="ko-KR" dirty="0"/>
              <a:t> set-hostname kopo40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99"/>
          <a:stretch/>
        </p:blipFill>
        <p:spPr>
          <a:xfrm>
            <a:off x="349322" y="2407606"/>
            <a:ext cx="8434011" cy="401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5"/>
          <a:stretch/>
        </p:blipFill>
        <p:spPr>
          <a:xfrm>
            <a:off x="999378" y="1576929"/>
            <a:ext cx="6141039" cy="4897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11508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kopo30</a:t>
            </a:r>
            <a:r>
              <a:rPr lang="ko-KR" altLang="en-US" dirty="0"/>
              <a:t>서버 </a:t>
            </a:r>
            <a:r>
              <a:rPr lang="en-US" altLang="ko-KR" dirty="0"/>
              <a:t>10.0.2.16</a:t>
            </a:r>
            <a:r>
              <a:rPr lang="ko-KR" altLang="en-US" dirty="0"/>
              <a:t>에서는 </a:t>
            </a:r>
            <a:r>
              <a:rPr lang="en-US" altLang="ko-KR" dirty="0"/>
              <a:t>10.0.2.17</a:t>
            </a:r>
            <a:r>
              <a:rPr lang="ko-KR" altLang="en-US" dirty="0"/>
              <a:t>로 </a:t>
            </a:r>
            <a:r>
              <a:rPr lang="ko-KR" altLang="en-US" dirty="0" err="1"/>
              <a:t>핑을</a:t>
            </a:r>
            <a:r>
              <a:rPr lang="ko-KR" altLang="en-US" dirty="0"/>
              <a:t> 보내고</a:t>
            </a:r>
            <a:endParaRPr lang="en-US" altLang="ko-KR" dirty="0"/>
          </a:p>
          <a:p>
            <a:r>
              <a:rPr lang="en-US" altLang="ko-KR" dirty="0"/>
              <a:t>kopo40</a:t>
            </a:r>
            <a:r>
              <a:rPr lang="ko-KR" altLang="en-US" dirty="0"/>
              <a:t>서버 </a:t>
            </a:r>
            <a:r>
              <a:rPr lang="en-US" altLang="ko-KR" dirty="0"/>
              <a:t>10.0.2.17</a:t>
            </a:r>
            <a:r>
              <a:rPr lang="ko-KR" altLang="en-US" dirty="0"/>
              <a:t>에서는 </a:t>
            </a:r>
            <a:r>
              <a:rPr lang="en-US" altLang="ko-KR" dirty="0"/>
              <a:t>10.0.2.16</a:t>
            </a:r>
            <a:r>
              <a:rPr lang="ko-KR" altLang="en-US" dirty="0"/>
              <a:t>으로 </a:t>
            </a:r>
            <a:r>
              <a:rPr lang="ko-KR" altLang="en-US" dirty="0" err="1"/>
              <a:t>핑을</a:t>
            </a:r>
            <a:r>
              <a:rPr lang="ko-KR" altLang="en-US" dirty="0"/>
              <a:t> 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</a:t>
            </a:r>
            <a:r>
              <a:rPr lang="ko-KR" altLang="en-US" dirty="0" err="1"/>
              <a:t>핑이</a:t>
            </a:r>
            <a:r>
              <a:rPr lang="ko-KR" altLang="en-US" dirty="0"/>
              <a:t> 잘 오가는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08" b="46571"/>
          <a:stretch/>
        </p:blipFill>
        <p:spPr>
          <a:xfrm>
            <a:off x="0" y="2324829"/>
            <a:ext cx="4684707" cy="35417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60" b="44840"/>
          <a:stretch/>
        </p:blipFill>
        <p:spPr>
          <a:xfrm>
            <a:off x="4684707" y="2324829"/>
            <a:ext cx="4579489" cy="35417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69855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PuTTY</a:t>
            </a:r>
            <a:r>
              <a:rPr lang="ko-KR" altLang="en-US" dirty="0"/>
              <a:t>도 연결해야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05873"/>
            <a:ext cx="4305901" cy="42106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56985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en-US" altLang="ko-KR" dirty="0"/>
              <a:t>IP</a:t>
            </a:r>
            <a:r>
              <a:rPr lang="ko-KR" altLang="en-US" dirty="0"/>
              <a:t>주소이지만 </a:t>
            </a:r>
            <a:r>
              <a:rPr lang="en-US" altLang="ko-KR" dirty="0"/>
              <a:t>kopo30</a:t>
            </a:r>
            <a:r>
              <a:rPr lang="ko-KR" altLang="en-US" dirty="0"/>
              <a:t>은 </a:t>
            </a:r>
            <a:r>
              <a:rPr lang="en-US" altLang="ko-KR" dirty="0"/>
              <a:t>22 </a:t>
            </a:r>
            <a:r>
              <a:rPr lang="ko-KR" altLang="en-US" dirty="0"/>
              <a:t>포트로</a:t>
            </a:r>
            <a:endParaRPr lang="en-US" altLang="ko-KR" dirty="0"/>
          </a:p>
          <a:p>
            <a:r>
              <a:rPr lang="en-US" altLang="ko-KR" dirty="0"/>
              <a:t>kopo40</a:t>
            </a:r>
            <a:r>
              <a:rPr lang="ko-KR" altLang="en-US" dirty="0"/>
              <a:t>은 </a:t>
            </a:r>
            <a:r>
              <a:rPr lang="en-US" altLang="ko-KR" dirty="0"/>
              <a:t>23</a:t>
            </a:r>
            <a:r>
              <a:rPr lang="ko-KR" altLang="en-US" dirty="0"/>
              <a:t>포트로 설정해 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0" y="1837389"/>
            <a:ext cx="4305901" cy="4210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31" y="1845094"/>
            <a:ext cx="4305901" cy="42106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55437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PuTTy</a:t>
            </a:r>
            <a:r>
              <a:rPr lang="ko-KR" altLang="en-US" dirty="0"/>
              <a:t>도 정상적으로 둘 다 접속이 잘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97" y="1848920"/>
            <a:ext cx="4974404" cy="31186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920"/>
            <a:ext cx="4931596" cy="31186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62010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PuTTY</a:t>
            </a:r>
            <a:r>
              <a:rPr lang="ko-KR" altLang="en-US" dirty="0"/>
              <a:t>에서 </a:t>
            </a:r>
            <a:r>
              <a:rPr lang="en-US" altLang="ko-KR" dirty="0" err="1"/>
              <a:t>ifconfig</a:t>
            </a:r>
            <a:r>
              <a:rPr lang="ko-KR" altLang="en-US" dirty="0"/>
              <a:t>로 </a:t>
            </a:r>
            <a:r>
              <a:rPr lang="en-US" altLang="ko-KR" dirty="0" err="1"/>
              <a:t>inet</a:t>
            </a:r>
            <a:r>
              <a:rPr lang="ko-KR" altLang="en-US" dirty="0"/>
              <a:t>주소를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잘 설정 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689"/>
            <a:ext cx="5280862" cy="33394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97" y="1831074"/>
            <a:ext cx="5292903" cy="33471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98721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구글에</a:t>
            </a:r>
            <a:r>
              <a:rPr lang="ko-KR" altLang="en-US" dirty="0"/>
              <a:t> </a:t>
            </a:r>
            <a:r>
              <a:rPr lang="en-US" altLang="ko-KR" dirty="0" err="1"/>
              <a:t>gcp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01" y="1836026"/>
            <a:ext cx="6277851" cy="26768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3645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Vm</a:t>
            </a:r>
            <a:r>
              <a:rPr lang="ko-KR" altLang="en-US" dirty="0"/>
              <a:t>복제 </a:t>
            </a:r>
            <a:r>
              <a:rPr lang="en-US" altLang="ko-KR" dirty="0"/>
              <a:t>: </a:t>
            </a:r>
            <a:r>
              <a:rPr lang="ko-KR" altLang="en-US" dirty="0"/>
              <a:t>기존 서버를 </a:t>
            </a:r>
            <a:r>
              <a:rPr lang="ko-KR" altLang="en-US" dirty="0" err="1"/>
              <a:t>우클릭</a:t>
            </a:r>
            <a:r>
              <a:rPr lang="ko-KR" altLang="en-US" dirty="0"/>
              <a:t> 한 후 복제 클릭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77633"/>
            <a:ext cx="6668674" cy="42424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gcp</a:t>
            </a:r>
            <a:r>
              <a:rPr lang="en-US" altLang="ko-KR" dirty="0"/>
              <a:t>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카드 입력하고 주소 입력해서 회원가입하기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633" y="2221318"/>
            <a:ext cx="6120368" cy="29891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59" y="1885361"/>
            <a:ext cx="4589471" cy="42672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41423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VM </a:t>
            </a:r>
            <a:r>
              <a:rPr lang="ko-KR" altLang="en-US" dirty="0" err="1"/>
              <a:t>인스턴스</a:t>
            </a:r>
            <a:r>
              <a:rPr lang="ko-KR" altLang="en-US" dirty="0"/>
              <a:t>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6" y="1313119"/>
            <a:ext cx="7879237" cy="4783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73897" y="2158738"/>
            <a:ext cx="593889" cy="160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97264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만들기 누르고 이름 설정하고 시리즈는 </a:t>
            </a:r>
            <a:r>
              <a:rPr lang="en-US" altLang="ko-KR" dirty="0"/>
              <a:t>N1 </a:t>
            </a:r>
            <a:r>
              <a:rPr lang="ko-KR" altLang="en-US" dirty="0" err="1"/>
              <a:t>머신유형은</a:t>
            </a:r>
            <a:r>
              <a:rPr lang="ko-KR" altLang="en-US" dirty="0"/>
              <a:t> </a:t>
            </a:r>
            <a:r>
              <a:rPr lang="en-US" altLang="ko-KR" dirty="0"/>
              <a:t>f1-micro </a:t>
            </a:r>
            <a:r>
              <a:rPr lang="ko-KR" altLang="en-US" dirty="0"/>
              <a:t>부팅디스크는 현재 사용중인 </a:t>
            </a:r>
            <a:r>
              <a:rPr lang="en-US" altLang="ko-KR" dirty="0"/>
              <a:t>Ubuntu 20.04 LTS </a:t>
            </a:r>
            <a:r>
              <a:rPr lang="ko-KR" altLang="en-US" dirty="0"/>
              <a:t>설정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04" y="1611983"/>
            <a:ext cx="3416136" cy="4876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40" y="1518651"/>
            <a:ext cx="3877723" cy="50628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05092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PuTTY</a:t>
            </a:r>
            <a:r>
              <a:rPr lang="en-US" altLang="ko-KR" dirty="0"/>
              <a:t> </a:t>
            </a:r>
            <a:r>
              <a:rPr lang="ko-KR" altLang="en-US" dirty="0"/>
              <a:t>켜고</a:t>
            </a:r>
            <a:r>
              <a:rPr lang="en-US" altLang="ko-KR" dirty="0"/>
              <a:t> cd .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눌러서 </a:t>
            </a:r>
            <a:r>
              <a:rPr lang="ko-KR" altLang="en-US" dirty="0" err="1"/>
              <a:t>작업디렉토리</a:t>
            </a:r>
            <a:r>
              <a:rPr lang="ko-KR" altLang="en-US" dirty="0"/>
              <a:t> 변경 후 </a:t>
            </a:r>
            <a:endParaRPr lang="en-US" altLang="ko-KR" dirty="0"/>
          </a:p>
          <a:p>
            <a:r>
              <a:rPr lang="en-US" altLang="ko-KR" dirty="0" err="1"/>
              <a:t>ssh-keygen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altLang="ko-KR" dirty="0" err="1"/>
              <a:t>ssh-keygen</a:t>
            </a:r>
            <a:r>
              <a:rPr lang="en-US" altLang="ko-KR" dirty="0"/>
              <a:t> –t </a:t>
            </a:r>
            <a:r>
              <a:rPr lang="en-US" altLang="ko-KR" dirty="0" err="1"/>
              <a:t>rsa</a:t>
            </a:r>
            <a:r>
              <a:rPr lang="en-US" altLang="ko-KR" dirty="0"/>
              <a:t> –f ~/.</a:t>
            </a:r>
            <a:r>
              <a:rPr lang="en-US" altLang="ko-KR" dirty="0" err="1"/>
              <a:t>ssh</a:t>
            </a:r>
            <a:r>
              <a:rPr lang="en-US" altLang="ko-KR" dirty="0"/>
              <a:t>/g2eastbow –C g2eastbow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8"/>
          <a:stretch/>
        </p:blipFill>
        <p:spPr>
          <a:xfrm>
            <a:off x="979680" y="1701948"/>
            <a:ext cx="8111338" cy="43406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82364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  <a:r>
              <a:rPr lang="ko-KR" altLang="en-US" dirty="0"/>
              <a:t>로 설치된 키 확인</a:t>
            </a:r>
            <a:endParaRPr lang="en-US" altLang="ko-KR" dirty="0"/>
          </a:p>
          <a:p>
            <a:r>
              <a:rPr lang="en-US" altLang="ko-KR" dirty="0"/>
              <a:t>g2eastbow </a:t>
            </a:r>
            <a:r>
              <a:rPr lang="ko-KR" altLang="en-US" dirty="0"/>
              <a:t>와 </a:t>
            </a:r>
            <a:r>
              <a:rPr lang="en-US" altLang="ko-KR" dirty="0"/>
              <a:t>g2eastbow.pub </a:t>
            </a:r>
            <a:r>
              <a:rPr lang="ko-KR" altLang="en-US" dirty="0"/>
              <a:t>확인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0" r="28911" b="3291"/>
          <a:stretch/>
        </p:blipFill>
        <p:spPr>
          <a:xfrm>
            <a:off x="448888" y="2306781"/>
            <a:ext cx="9038902" cy="10910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98714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 g2eastbow.pub </a:t>
            </a:r>
            <a:r>
              <a:rPr lang="ko-KR" altLang="en-US" dirty="0"/>
              <a:t>으로 키 내용 복사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7"/>
          <a:stretch/>
        </p:blipFill>
        <p:spPr>
          <a:xfrm>
            <a:off x="1163782" y="1573875"/>
            <a:ext cx="7363697" cy="23019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23770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메타데이터에 들어가기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086" r="45404" b="28523"/>
          <a:stretch/>
        </p:blipFill>
        <p:spPr>
          <a:xfrm>
            <a:off x="1143001" y="1390207"/>
            <a:ext cx="7496003" cy="451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43001" y="5476009"/>
            <a:ext cx="1735281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02871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키 수정하기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6" y="1961945"/>
            <a:ext cx="6363588" cy="29341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60073" y="2161309"/>
            <a:ext cx="467591" cy="27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1536" y="2556164"/>
            <a:ext cx="457200" cy="197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94321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복사한 내용을 </a:t>
            </a:r>
            <a:r>
              <a:rPr lang="ko-KR" altLang="en-US" dirty="0" err="1"/>
              <a:t>붙여넣고</a:t>
            </a:r>
            <a:r>
              <a:rPr lang="ko-KR" altLang="en-US" dirty="0"/>
              <a:t> 저장 누르기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5" y="1394625"/>
            <a:ext cx="8011643" cy="50870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07612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PuTTY</a:t>
            </a:r>
            <a:r>
              <a:rPr lang="ko-KR" altLang="en-US" dirty="0"/>
              <a:t>로 돌아와서</a:t>
            </a:r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–I ~/.</a:t>
            </a:r>
            <a:r>
              <a:rPr lang="en-US" altLang="ko-KR" dirty="0" err="1"/>
              <a:t>ssh</a:t>
            </a:r>
            <a:r>
              <a:rPr lang="en-US" altLang="ko-KR" dirty="0"/>
              <a:t>/g2eastbow </a:t>
            </a:r>
            <a:r>
              <a:rPr lang="en-US" altLang="ko-KR" dirty="0">
                <a:hlinkClick r:id="rId2"/>
              </a:rPr>
              <a:t>g2eastbow@34.123.140.211</a:t>
            </a:r>
            <a:r>
              <a:rPr lang="ko-KR" altLang="en-US" dirty="0"/>
              <a:t>입력하기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7"/>
          <a:stretch/>
        </p:blipFill>
        <p:spPr>
          <a:xfrm>
            <a:off x="1280160" y="1953490"/>
            <a:ext cx="7363697" cy="23754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" y="4528628"/>
            <a:ext cx="8125959" cy="11050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37118" y="5229789"/>
            <a:ext cx="1298864" cy="238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9036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</a:t>
            </a:r>
            <a:r>
              <a:rPr lang="ko-KR" altLang="en-US" dirty="0"/>
              <a:t>주소 정책 </a:t>
            </a:r>
            <a:r>
              <a:rPr lang="en-US" altLang="ko-KR" dirty="0"/>
              <a:t>: </a:t>
            </a:r>
            <a:r>
              <a:rPr lang="ko-KR" altLang="en-US" dirty="0"/>
              <a:t>모든 네트워크 어댑터의 새 </a:t>
            </a:r>
            <a:r>
              <a:rPr lang="en-US" altLang="ko-KR" dirty="0"/>
              <a:t>MAC </a:t>
            </a:r>
            <a:r>
              <a:rPr lang="ko-KR" altLang="en-US" dirty="0"/>
              <a:t>주소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02076"/>
            <a:ext cx="7591391" cy="48036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20629" y="3945276"/>
            <a:ext cx="2126751" cy="164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207602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완료되면 앞에 이름이 </a:t>
            </a:r>
            <a:r>
              <a:rPr lang="en-US" altLang="ko-KR" dirty="0"/>
              <a:t>g2eastbow</a:t>
            </a:r>
            <a:r>
              <a:rPr lang="ko-KR" altLang="en-US" dirty="0"/>
              <a:t>로 바뀌어있는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5" y="1583469"/>
            <a:ext cx="6296904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04254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apache2</a:t>
            </a:r>
            <a:r>
              <a:rPr lang="ko-KR" altLang="en-US" dirty="0"/>
              <a:t>로 아파치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43"/>
          <a:stretch/>
        </p:blipFill>
        <p:spPr>
          <a:xfrm>
            <a:off x="1357930" y="1375461"/>
            <a:ext cx="6296904" cy="723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26"/>
          <a:stretch/>
        </p:blipFill>
        <p:spPr>
          <a:xfrm>
            <a:off x="1280160" y="3751118"/>
            <a:ext cx="6296904" cy="1107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2755476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완료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59494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 때 방화벽 클릭을 하지 않아서 방화벽 설정을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737"/>
            <a:ext cx="9906000" cy="28345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22818" y="3969327"/>
            <a:ext cx="1953491" cy="779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668152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대상을 전체적용으로 바꾸어준다</a:t>
            </a:r>
            <a:endParaRPr lang="en-US" altLang="ko-KR" dirty="0"/>
          </a:p>
          <a:p>
            <a:r>
              <a:rPr lang="ko-KR" altLang="en-US" dirty="0"/>
              <a:t>원래는 대상에 </a:t>
            </a:r>
            <a:r>
              <a:rPr lang="en-US" altLang="ko-KR" dirty="0"/>
              <a:t>http-server……….. </a:t>
            </a:r>
            <a:r>
              <a:rPr lang="ko-KR" altLang="en-US" dirty="0"/>
              <a:t>이렇게 적혀있다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263"/>
            <a:ext cx="9906000" cy="23994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524991"/>
            <a:ext cx="5029200" cy="25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163783" y="1922318"/>
            <a:ext cx="862444" cy="71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98964" y="1610591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93019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 클릭해서 변경하기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6" b="18333"/>
          <a:stretch/>
        </p:blipFill>
        <p:spPr>
          <a:xfrm>
            <a:off x="5552476" y="714103"/>
            <a:ext cx="3560352" cy="5600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93182" y="810491"/>
            <a:ext cx="675409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20590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대상을 지정된 대상 태그에서</a:t>
            </a:r>
            <a:endParaRPr lang="en-US" altLang="ko-KR" dirty="0"/>
          </a:p>
          <a:p>
            <a:r>
              <a:rPr lang="ko-KR" altLang="en-US" dirty="0"/>
              <a:t>네트워크의 모든 </a:t>
            </a:r>
            <a:r>
              <a:rPr lang="ko-KR" altLang="en-US" dirty="0" err="1"/>
              <a:t>인스턴스로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변경하고 저장하기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09"/>
          <a:stretch/>
        </p:blipFill>
        <p:spPr>
          <a:xfrm>
            <a:off x="4953000" y="1052657"/>
            <a:ext cx="4786792" cy="50811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95455" y="1178845"/>
            <a:ext cx="2150941" cy="379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91545" y="5465618"/>
            <a:ext cx="467591" cy="36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673717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주소창에</a:t>
            </a:r>
            <a:r>
              <a:rPr lang="ko-KR" altLang="en-US" dirty="0"/>
              <a:t> 아까 복사한 주소 입력하면 </a:t>
            </a:r>
            <a:r>
              <a:rPr lang="en-US" altLang="ko-KR" dirty="0"/>
              <a:t>Apache2 </a:t>
            </a:r>
            <a:r>
              <a:rPr lang="ko-KR" altLang="en-US" dirty="0"/>
              <a:t>설치된 것을 확인 할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2" y="1371960"/>
            <a:ext cx="8357755" cy="50494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586758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주소와 카드등록 하면 된다</a:t>
            </a:r>
            <a:r>
              <a:rPr lang="en-US" altLang="ko-KR" dirty="0"/>
              <a:t>.(</a:t>
            </a:r>
            <a:r>
              <a:rPr lang="ko-KR" altLang="en-US" dirty="0"/>
              <a:t>비자나 마스터카드 필요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9" y="1517073"/>
            <a:ext cx="8840155" cy="53409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140188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서비스에서 전체 서비스</a:t>
            </a:r>
            <a:r>
              <a:rPr lang="en-US" altLang="ko-KR" dirty="0"/>
              <a:t>—</a:t>
            </a:r>
            <a:r>
              <a:rPr lang="ko-KR" altLang="en-US" dirty="0"/>
              <a:t>컴퓨팅</a:t>
            </a:r>
            <a:r>
              <a:rPr lang="en-US" altLang="ko-KR" dirty="0"/>
              <a:t>—EC2 </a:t>
            </a:r>
            <a:r>
              <a:rPr lang="ko-KR" altLang="en-US" dirty="0"/>
              <a:t>들어가기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959"/>
            <a:ext cx="9906000" cy="38820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625919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들어가서 </a:t>
            </a:r>
            <a:r>
              <a:rPr lang="ko-KR" altLang="en-US" dirty="0" err="1"/>
              <a:t>인스턴스</a:t>
            </a:r>
            <a:r>
              <a:rPr lang="ko-KR" altLang="en-US" dirty="0"/>
              <a:t> 시작 누르기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72137"/>
            <a:ext cx="7368558" cy="51154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75100" y="2200940"/>
            <a:ext cx="1573618" cy="64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0160" y="3806456"/>
            <a:ext cx="1005840" cy="223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46252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복제 방식은 완전한 복제로 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43439"/>
            <a:ext cx="7233753" cy="46244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001026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3062" y="788531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Ubuntu </a:t>
            </a:r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20.04 </a:t>
            </a:r>
            <a:r>
              <a:rPr lang="ko-KR" altLang="en-US" dirty="0"/>
              <a:t>선택하기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7" b="43484"/>
          <a:stretch/>
        </p:blipFill>
        <p:spPr>
          <a:xfrm>
            <a:off x="0" y="2072678"/>
            <a:ext cx="9942505" cy="33818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6958" y="3434316"/>
            <a:ext cx="496104" cy="244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22744" y="3955312"/>
            <a:ext cx="2679405" cy="531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136142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t2.micro </a:t>
            </a:r>
            <a:r>
              <a:rPr lang="ko-KR" altLang="en-US" dirty="0"/>
              <a:t>선택하기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 b="48785"/>
          <a:stretch/>
        </p:blipFill>
        <p:spPr>
          <a:xfrm>
            <a:off x="0" y="1486052"/>
            <a:ext cx="9509940" cy="49043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686357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홈페이지에서 시작하기 누르고</a:t>
            </a:r>
            <a:endParaRPr lang="en-US" altLang="ko-KR" dirty="0"/>
          </a:p>
          <a:p>
            <a:r>
              <a:rPr lang="ko-KR" altLang="en-US" dirty="0"/>
              <a:t>새 키 </a:t>
            </a:r>
            <a:r>
              <a:rPr lang="ko-KR" altLang="en-US" dirty="0" err="1"/>
              <a:t>페어</a:t>
            </a:r>
            <a:r>
              <a:rPr lang="ko-KR" altLang="en-US" dirty="0"/>
              <a:t> 생성 설정한 뒤</a:t>
            </a:r>
            <a:endParaRPr lang="en-US" altLang="ko-KR" dirty="0"/>
          </a:p>
          <a:p>
            <a:r>
              <a:rPr lang="ko-KR" altLang="en-US" dirty="0"/>
              <a:t>키 </a:t>
            </a:r>
            <a:r>
              <a:rPr lang="ko-KR" altLang="en-US" dirty="0" err="1"/>
              <a:t>페어</a:t>
            </a:r>
            <a:r>
              <a:rPr lang="ko-KR" altLang="en-US" dirty="0"/>
              <a:t> 이름 </a:t>
            </a:r>
            <a:r>
              <a:rPr lang="en-US" altLang="ko-KR" dirty="0"/>
              <a:t>kopo30</a:t>
            </a:r>
            <a:r>
              <a:rPr lang="ko-KR" altLang="en-US" dirty="0"/>
              <a:t>입력하고</a:t>
            </a:r>
            <a:endParaRPr lang="en-US" altLang="ko-KR" dirty="0"/>
          </a:p>
          <a:p>
            <a:r>
              <a:rPr lang="ko-KR" altLang="en-US" dirty="0"/>
              <a:t>키 </a:t>
            </a:r>
            <a:r>
              <a:rPr lang="ko-KR" altLang="en-US" dirty="0" err="1"/>
              <a:t>페어</a:t>
            </a:r>
            <a:r>
              <a:rPr lang="ko-KR" altLang="en-US" dirty="0"/>
              <a:t> 다운로드로 바탕화면에 </a:t>
            </a:r>
            <a:r>
              <a:rPr lang="en-US" altLang="ko-KR" dirty="0"/>
              <a:t>*.</a:t>
            </a:r>
            <a:r>
              <a:rPr lang="en-US" altLang="ko-KR" dirty="0" err="1"/>
              <a:t>pem</a:t>
            </a:r>
            <a:r>
              <a:rPr lang="ko-KR" altLang="en-US" dirty="0"/>
              <a:t> 파일 저장하기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8" t="35676" r="31721" b="22026"/>
          <a:stretch/>
        </p:blipFill>
        <p:spPr>
          <a:xfrm>
            <a:off x="1823010" y="2609100"/>
            <a:ext cx="5683827" cy="39683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34045" y="4488873"/>
            <a:ext cx="914400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33209" y="4998027"/>
            <a:ext cx="1226127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963681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기다리면 </a:t>
            </a:r>
            <a:r>
              <a:rPr lang="ko-KR" altLang="en-US" dirty="0" err="1"/>
              <a:t>인스턴스</a:t>
            </a:r>
            <a:r>
              <a:rPr lang="ko-KR" altLang="en-US" dirty="0"/>
              <a:t> 상태가 </a:t>
            </a:r>
            <a:r>
              <a:rPr lang="ko-KR" altLang="en-US" dirty="0" err="1"/>
              <a:t>실행중으로</a:t>
            </a:r>
            <a:r>
              <a:rPr lang="ko-KR" altLang="en-US" dirty="0"/>
              <a:t> 바뀜</a:t>
            </a:r>
            <a:endParaRPr lang="en-US" altLang="ko-KR" dirty="0"/>
          </a:p>
          <a:p>
            <a:r>
              <a:rPr lang="ko-KR" altLang="en-US" dirty="0" err="1"/>
              <a:t>퍼블릭</a:t>
            </a:r>
            <a:r>
              <a:rPr lang="ko-KR" altLang="en-US" dirty="0"/>
              <a:t> </a:t>
            </a:r>
            <a:r>
              <a:rPr lang="en-US" altLang="ko-KR" dirty="0"/>
              <a:t>IP </a:t>
            </a:r>
            <a:r>
              <a:rPr lang="ko-KR" altLang="en-US" dirty="0"/>
              <a:t>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8" t="13366" r="6328" b="69619"/>
          <a:stretch/>
        </p:blipFill>
        <p:spPr>
          <a:xfrm>
            <a:off x="0" y="2670463"/>
            <a:ext cx="9999237" cy="12676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645236" y="3345873"/>
            <a:ext cx="82088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36063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PuTTy</a:t>
            </a:r>
            <a:r>
              <a:rPr lang="en-US" altLang="ko-KR" dirty="0"/>
              <a:t> </a:t>
            </a:r>
            <a:r>
              <a:rPr lang="en-US" altLang="ko-KR" dirty="0" err="1"/>
              <a:t>keygen</a:t>
            </a:r>
            <a:r>
              <a:rPr lang="ko-KR" altLang="en-US" dirty="0"/>
              <a:t>으로 들어가서 </a:t>
            </a:r>
            <a:endParaRPr lang="en-US" altLang="ko-KR" dirty="0"/>
          </a:p>
          <a:p>
            <a:r>
              <a:rPr lang="en-US" altLang="ko-KR" dirty="0"/>
              <a:t>conversions</a:t>
            </a:r>
            <a:r>
              <a:rPr lang="ko-KR" altLang="en-US" dirty="0"/>
              <a:t>에 </a:t>
            </a:r>
            <a:r>
              <a:rPr lang="en-US" altLang="ko-KR" dirty="0"/>
              <a:t>import key </a:t>
            </a:r>
            <a:r>
              <a:rPr lang="ko-KR" altLang="en-US" dirty="0"/>
              <a:t>누르기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89" y="1516794"/>
            <a:ext cx="4563112" cy="44869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062783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다운받은 </a:t>
            </a:r>
            <a:r>
              <a:rPr lang="en-US" altLang="ko-KR" dirty="0"/>
              <a:t>kopo30.pem </a:t>
            </a:r>
            <a:r>
              <a:rPr lang="ko-KR" altLang="en-US" dirty="0"/>
              <a:t>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34107"/>
            <a:ext cx="6985918" cy="43791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449682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Save </a:t>
            </a:r>
            <a:r>
              <a:rPr lang="en-US" altLang="ko-KR"/>
              <a:t>private key </a:t>
            </a:r>
            <a:r>
              <a:rPr lang="ko-KR" altLang="en-US" dirty="0"/>
              <a:t>누르기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44" y="1320631"/>
            <a:ext cx="4563112" cy="44869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34445" y="4623955"/>
            <a:ext cx="1111828" cy="28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041521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aws.ppk</a:t>
            </a:r>
            <a:r>
              <a:rPr lang="ko-KR" altLang="en-US" dirty="0"/>
              <a:t>로 바탕화면에 저장하기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6"/>
          <a:stretch/>
        </p:blipFill>
        <p:spPr>
          <a:xfrm>
            <a:off x="128342" y="1610591"/>
            <a:ext cx="9628240" cy="39069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23555" y="4384964"/>
            <a:ext cx="519545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671657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확인한 </a:t>
            </a:r>
            <a:r>
              <a:rPr lang="ko-KR" altLang="en-US" dirty="0" err="1"/>
              <a:t>퍼블릭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en-US" altLang="ko-KR" dirty="0"/>
              <a:t>host name</a:t>
            </a:r>
            <a:r>
              <a:rPr lang="ko-KR" altLang="en-US" dirty="0"/>
              <a:t>에 적고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31" y="2510507"/>
            <a:ext cx="4305901" cy="4210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209" y="1286912"/>
            <a:ext cx="9906000" cy="9893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7191" y="1977656"/>
            <a:ext cx="680483" cy="24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3293" y="3540642"/>
            <a:ext cx="981498" cy="23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058747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누르고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눌러서 </a:t>
            </a:r>
            <a:r>
              <a:rPr lang="en-US" altLang="ko-KR" dirty="0"/>
              <a:t>browse… </a:t>
            </a:r>
            <a:r>
              <a:rPr lang="ko-KR" altLang="en-US" dirty="0"/>
              <a:t>누르기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7" y="1728927"/>
            <a:ext cx="4305901" cy="4210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927"/>
            <a:ext cx="4305901" cy="42106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0164" y="4831773"/>
            <a:ext cx="498763" cy="176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87636" y="4530436"/>
            <a:ext cx="446809" cy="135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949045" y="4384964"/>
            <a:ext cx="644237" cy="28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02655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복제 중</a:t>
            </a:r>
            <a:r>
              <a:rPr lang="en-US" altLang="ko-KR" dirty="0"/>
              <a:t>…….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11065"/>
            <a:ext cx="7639208" cy="48310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328311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바탕화면에 저장했던 </a:t>
            </a:r>
            <a:r>
              <a:rPr lang="en-US" altLang="ko-KR" dirty="0" err="1"/>
              <a:t>aws.ppk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" y="1637730"/>
            <a:ext cx="6464208" cy="40520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76" y="1510535"/>
            <a:ext cx="4305901" cy="42106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165241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세션으로 와서 이름 </a:t>
            </a:r>
            <a:r>
              <a:rPr lang="ko-KR" altLang="en-US"/>
              <a:t>적고 </a:t>
            </a:r>
            <a:r>
              <a:rPr lang="en-US" altLang="ko-KR" dirty="0"/>
              <a:t>save</a:t>
            </a:r>
            <a:r>
              <a:rPr lang="ko-KR" altLang="en-US" dirty="0"/>
              <a:t>해놓기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13" y="1531499"/>
            <a:ext cx="4305901" cy="42106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16036" y="3480955"/>
            <a:ext cx="578427" cy="259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38355" y="4021282"/>
            <a:ext cx="696190" cy="259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190001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PuTTY</a:t>
            </a:r>
            <a:r>
              <a:rPr lang="en-US" altLang="ko-KR" dirty="0"/>
              <a:t> </a:t>
            </a:r>
            <a:r>
              <a:rPr lang="ko-KR" altLang="en-US" dirty="0"/>
              <a:t>접속하기</a:t>
            </a:r>
            <a:endParaRPr lang="en-US" altLang="ko-KR" dirty="0"/>
          </a:p>
          <a:p>
            <a:r>
              <a:rPr lang="ko-KR" altLang="en-US" dirty="0"/>
              <a:t>아이디는 </a:t>
            </a:r>
            <a:r>
              <a:rPr lang="en-US" altLang="ko-KR" dirty="0" err="1"/>
              <a:t>ubuntu</a:t>
            </a:r>
            <a:r>
              <a:rPr lang="ko-KR" altLang="en-US" dirty="0"/>
              <a:t>로 </a:t>
            </a:r>
            <a:r>
              <a:rPr lang="ko-KR" altLang="en-US" dirty="0" err="1"/>
              <a:t>접속해야함</a:t>
            </a:r>
            <a:endParaRPr lang="en-US" altLang="ko-KR" dirty="0"/>
          </a:p>
          <a:p>
            <a:r>
              <a:rPr lang="ko-KR" altLang="en-US" dirty="0"/>
              <a:t>비밀번호는 없음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61" b="82618"/>
          <a:stretch/>
        </p:blipFill>
        <p:spPr>
          <a:xfrm>
            <a:off x="1067703" y="2134189"/>
            <a:ext cx="6799587" cy="19494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60074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PuTTY</a:t>
            </a:r>
            <a:r>
              <a:rPr lang="en-US" altLang="ko-KR" dirty="0"/>
              <a:t> </a:t>
            </a:r>
            <a:r>
              <a:rPr lang="ko-KR" altLang="en-US" dirty="0"/>
              <a:t>접속하기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apache2 </a:t>
            </a:r>
            <a:r>
              <a:rPr lang="ko-KR" altLang="en-US" dirty="0"/>
              <a:t>입력하여 </a:t>
            </a:r>
            <a:r>
              <a:rPr lang="en-US" altLang="ko-KR" dirty="0"/>
              <a:t>apache2 </a:t>
            </a:r>
            <a:r>
              <a:rPr lang="ko-KR" altLang="en-US" dirty="0"/>
              <a:t>설치하기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98" y="1861213"/>
            <a:ext cx="6258798" cy="8287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59781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 연결하기</a:t>
            </a:r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클릭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814"/>
            <a:ext cx="9906000" cy="11081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52155" y="3023755"/>
            <a:ext cx="1402772" cy="197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970512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 클릭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5" y="1759625"/>
            <a:ext cx="8077200" cy="5098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859838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보안 그룹 클릭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7" y="2185814"/>
            <a:ext cx="9431066" cy="24863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2673" y="4374573"/>
            <a:ext cx="2919845" cy="218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8235742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인바운드</a:t>
            </a:r>
            <a:r>
              <a:rPr lang="ko-KR" altLang="en-US" dirty="0"/>
              <a:t> 규칙 편집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06"/>
            <a:ext cx="9906000" cy="13374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759536" y="2649682"/>
            <a:ext cx="987137" cy="218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333808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선택하고 </a:t>
            </a:r>
            <a:r>
              <a:rPr lang="en-US" altLang="ko-KR" dirty="0"/>
              <a:t>0.0.0.0/0 </a:t>
            </a:r>
            <a:r>
              <a:rPr lang="ko-KR" altLang="en-US" dirty="0"/>
              <a:t>선택하기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1"/>
          <a:stretch/>
        </p:blipFill>
        <p:spPr>
          <a:xfrm>
            <a:off x="0" y="1424796"/>
            <a:ext cx="9906000" cy="2806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1758"/>
            <a:ext cx="9906000" cy="22269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0121" y="3891516"/>
            <a:ext cx="457200" cy="148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97302" y="5688419"/>
            <a:ext cx="733647" cy="180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4786889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선택하고 </a:t>
            </a:r>
            <a:r>
              <a:rPr lang="en-US" altLang="ko-KR" dirty="0"/>
              <a:t>0.0.0.0/0 </a:t>
            </a:r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다하면 규칙 저장하기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292"/>
            <a:ext cx="9906000" cy="29696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090837" y="4359349"/>
            <a:ext cx="815163" cy="522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50653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복제 완료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35640"/>
            <a:ext cx="7404360" cy="47104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748579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80 </a:t>
            </a:r>
            <a:r>
              <a:rPr lang="ko-KR" altLang="en-US" dirty="0"/>
              <a:t>포트 생성 완료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841"/>
            <a:ext cx="9906000" cy="11492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883632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주소창에</a:t>
            </a:r>
            <a:r>
              <a:rPr lang="ko-KR" altLang="en-US" dirty="0"/>
              <a:t> 주소 입력하면 </a:t>
            </a:r>
            <a:r>
              <a:rPr lang="en-US" altLang="ko-KR" dirty="0"/>
              <a:t>Apache2 </a:t>
            </a:r>
            <a:r>
              <a:rPr lang="ko-KR" altLang="en-US" dirty="0"/>
              <a:t>설치된 것을 확인 할 수 있음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9" r="26679" b="43752"/>
          <a:stretch/>
        </p:blipFill>
        <p:spPr>
          <a:xfrm>
            <a:off x="459029" y="2218353"/>
            <a:ext cx="8016936" cy="43798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835"/>
            <a:ext cx="9906000" cy="9893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75965" y="1817894"/>
            <a:ext cx="784993" cy="23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9029" y="2466753"/>
            <a:ext cx="699920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735871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구글에 </a:t>
            </a:r>
            <a:r>
              <a:rPr lang="en-US" altLang="ko-KR" dirty="0"/>
              <a:t>docker ubuntu</a:t>
            </a:r>
            <a:r>
              <a:rPr lang="ko-KR" altLang="en-US" dirty="0"/>
              <a:t>라고 검색 후 맨 위에 뜨는 링크 클릭하기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11" name="그림 10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47093BD0-0DEC-4A3F-8FF3-59A18ED53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1723786"/>
            <a:ext cx="680179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52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켜서 접속한 뒤 </a:t>
            </a:r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  <a:r>
              <a:rPr lang="ko-KR" altLang="en-US" dirty="0"/>
              <a:t>로 업데이트 한 번 해 준 다음</a:t>
            </a:r>
            <a:endParaRPr lang="en-US" altLang="ko-KR" dirty="0"/>
          </a:p>
          <a:p>
            <a:r>
              <a:rPr lang="ko-KR" altLang="en-US" dirty="0"/>
              <a:t>절차에 따라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FB4BF56-5670-4FCA-BD7C-C64E23AD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" y="1754375"/>
            <a:ext cx="5611008" cy="2476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D41803-9A6C-459E-BB76-A4FA0B508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5" y="4231221"/>
            <a:ext cx="5449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22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켜서 접속한 뒤 </a:t>
            </a:r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  <a:r>
              <a:rPr lang="ko-KR" altLang="en-US" dirty="0"/>
              <a:t>로 업데이트 한 번 해 준 다음</a:t>
            </a:r>
            <a:endParaRPr lang="en-US" altLang="ko-KR" dirty="0"/>
          </a:p>
          <a:p>
            <a:r>
              <a:rPr lang="ko-KR" altLang="en-US" dirty="0"/>
              <a:t>절차에 따라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42499CD-9C69-49C2-BC07-1AABA21E0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" y="1830513"/>
            <a:ext cx="4859016" cy="393631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267ACB5-A014-4116-B449-287E9F474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88" y="1754375"/>
            <a:ext cx="4680392" cy="15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25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켜서 접속한 뒤 </a:t>
            </a:r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  <a:r>
              <a:rPr lang="ko-KR" altLang="en-US" dirty="0"/>
              <a:t>로 업데이트 한 번 해 준 다음</a:t>
            </a:r>
            <a:endParaRPr lang="en-US" altLang="ko-KR" dirty="0"/>
          </a:p>
          <a:p>
            <a:r>
              <a:rPr lang="ko-KR" altLang="en-US" dirty="0"/>
              <a:t>절차에 따라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0CDA9BC-13D5-4B3B-9661-5CF968626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1214"/>
            <a:ext cx="5420481" cy="1533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7C2992-B0F0-45DD-8A71-A131315E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81" y="3184879"/>
            <a:ext cx="4107239" cy="101056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A60EC8-C503-42BD-A621-11E2C0DDE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837"/>
            <a:ext cx="4828307" cy="23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56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설치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341F4D0-9858-442A-8FCE-2C771092D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8" y="1620644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13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--version</a:t>
            </a:r>
            <a:r>
              <a:rPr lang="ko-KR" altLang="en-US" dirty="0"/>
              <a:t>으로 현재 </a:t>
            </a:r>
            <a:r>
              <a:rPr lang="en-US" altLang="ko-KR" dirty="0"/>
              <a:t>docker</a:t>
            </a:r>
            <a:r>
              <a:rPr lang="ko-KR" altLang="en-US" dirty="0"/>
              <a:t>의 버전을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7FE6BA3-EEC4-40D6-986B-1C3FAAFBA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8" y="1691997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664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service apache2 stop : 80</a:t>
            </a:r>
            <a:r>
              <a:rPr lang="ko-KR" altLang="en-US" dirty="0"/>
              <a:t>포트를 사용하기 위해 기존에 사용중인 </a:t>
            </a:r>
            <a:r>
              <a:rPr lang="en-US" altLang="ko-KR" dirty="0"/>
              <a:t>apache2</a:t>
            </a:r>
            <a:r>
              <a:rPr lang="ko-KR" altLang="en-US" dirty="0"/>
              <a:t>의 포트를 정지시킨다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 remove apache2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 purge apache2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 </a:t>
            </a:r>
            <a:r>
              <a:rPr lang="en-US" altLang="ko-KR" dirty="0" err="1"/>
              <a:t>autoremove</a:t>
            </a:r>
            <a:r>
              <a:rPr lang="en-US" altLang="ko-KR" dirty="0"/>
              <a:t> apache2</a:t>
            </a:r>
          </a:p>
          <a:p>
            <a:r>
              <a:rPr lang="ko-KR" altLang="en-US" dirty="0"/>
              <a:t>이 세가지는 완전히 삭제하는 방법이다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90EA23D-75A2-40A2-B602-F0874057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2386258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5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run –</a:t>
            </a:r>
            <a:r>
              <a:rPr lang="en-US" altLang="ko-KR" dirty="0" err="1"/>
              <a:t>dit</a:t>
            </a:r>
            <a:r>
              <a:rPr lang="en-US" altLang="ko-KR" dirty="0"/>
              <a:t> –p 80:80 ubuntu:20.04</a:t>
            </a:r>
            <a:r>
              <a:rPr lang="ko-KR" altLang="en-US" dirty="0"/>
              <a:t>로 </a:t>
            </a:r>
            <a:r>
              <a:rPr lang="en-US" altLang="ko-KR" dirty="0"/>
              <a:t>docker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80:80</a:t>
            </a:r>
            <a:r>
              <a:rPr lang="ko-KR" altLang="en-US" dirty="0"/>
              <a:t>에서 앞에 </a:t>
            </a:r>
            <a:r>
              <a:rPr lang="en-US" altLang="ko-KR" dirty="0"/>
              <a:t>80</a:t>
            </a:r>
            <a:r>
              <a:rPr lang="ko-KR" altLang="en-US" dirty="0"/>
              <a:t>은 </a:t>
            </a:r>
            <a:r>
              <a:rPr lang="en-US" altLang="ko-KR" dirty="0" err="1"/>
              <a:t>linux</a:t>
            </a:r>
            <a:r>
              <a:rPr lang="ko-KR" altLang="en-US" dirty="0"/>
              <a:t>의 포트를 의미하고</a:t>
            </a:r>
            <a:endParaRPr lang="en-US" altLang="ko-KR" dirty="0"/>
          </a:p>
          <a:p>
            <a:r>
              <a:rPr lang="ko-KR" altLang="en-US" dirty="0"/>
              <a:t>뒤의 </a:t>
            </a:r>
            <a:r>
              <a:rPr lang="en-US" altLang="ko-KR" dirty="0"/>
              <a:t>80</a:t>
            </a:r>
            <a:r>
              <a:rPr lang="ko-KR" altLang="en-US" dirty="0"/>
              <a:t>은 </a:t>
            </a:r>
            <a:r>
              <a:rPr lang="en-US" altLang="ko-KR" dirty="0"/>
              <a:t>docker</a:t>
            </a:r>
            <a:r>
              <a:rPr lang="ko-KR" altLang="en-US" dirty="0"/>
              <a:t>의 포트를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093663-78BA-4FE5-BB0D-7B96CD776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8" y="1895197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3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NAT </a:t>
            </a:r>
            <a:r>
              <a:rPr lang="ko-KR" altLang="en-US" dirty="0"/>
              <a:t>네트워크에 </a:t>
            </a:r>
            <a:r>
              <a:rPr lang="en-US" altLang="ko-KR" dirty="0"/>
              <a:t>VM</a:t>
            </a:r>
            <a:r>
              <a:rPr lang="ko-KR" altLang="en-US" dirty="0"/>
              <a:t>들을 저장하여 연결한다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선택 후 환경설정 들어간 다음 네트워크 추가를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" y="2193395"/>
            <a:ext cx="7351906" cy="466460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6585735" y="1982912"/>
            <a:ext cx="729465" cy="1530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15773" y="2414427"/>
            <a:ext cx="435625" cy="184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3421928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  <a:r>
              <a:rPr lang="ko-KR" altLang="en-US" dirty="0"/>
              <a:t>로 현재 연결된 </a:t>
            </a:r>
            <a:r>
              <a:rPr lang="en-US" altLang="ko-KR" dirty="0"/>
              <a:t>docker</a:t>
            </a:r>
            <a:r>
              <a:rPr lang="ko-KR" altLang="en-US" dirty="0"/>
              <a:t>의 상황을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088B69A-2A3D-4525-A9FE-D1760586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68" y="1559916"/>
            <a:ext cx="6932092" cy="43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696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netstat –ant | grep 80</a:t>
            </a:r>
            <a:r>
              <a:rPr lang="ko-KR" altLang="en-US" dirty="0"/>
              <a:t>으로 아까 정지한 </a:t>
            </a:r>
            <a:r>
              <a:rPr lang="en-US" altLang="ko-KR" dirty="0"/>
              <a:t>80</a:t>
            </a:r>
            <a:r>
              <a:rPr lang="ko-KR" altLang="en-US" dirty="0"/>
              <a:t>포트를 </a:t>
            </a:r>
            <a:r>
              <a:rPr lang="en-US" altLang="ko-KR" dirty="0"/>
              <a:t>docker</a:t>
            </a:r>
            <a:r>
              <a:rPr lang="ko-KR" altLang="en-US" dirty="0"/>
              <a:t>로 옮겨준다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docker exec –it 48ab /bin/bash</a:t>
            </a:r>
            <a:r>
              <a:rPr lang="ko-KR" altLang="en-US" dirty="0"/>
              <a:t>로 아이디가 </a:t>
            </a:r>
            <a:r>
              <a:rPr lang="en-US" altLang="ko-KR" dirty="0"/>
              <a:t>48ab5056bcfc </a:t>
            </a:r>
            <a:r>
              <a:rPr lang="ko-KR" altLang="en-US" dirty="0"/>
              <a:t>아이디 </a:t>
            </a:r>
            <a:r>
              <a:rPr lang="en-US" altLang="ko-KR" dirty="0"/>
              <a:t>docker</a:t>
            </a:r>
            <a:r>
              <a:rPr lang="ko-KR" altLang="en-US" dirty="0"/>
              <a:t>로 접속한다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아이디는 일부만 적어도 접속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7A64A50-125E-45B0-BEB4-9596D7FD8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889809"/>
            <a:ext cx="6933051" cy="43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5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접속한 뒤 </a:t>
            </a:r>
            <a:r>
              <a:rPr lang="en-US" altLang="ko-KR" dirty="0"/>
              <a:t>apt update</a:t>
            </a:r>
            <a:r>
              <a:rPr lang="ko-KR" altLang="en-US" dirty="0"/>
              <a:t>로 업데이트를 한 번 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A0B07C-AB8E-4962-B820-AF6A916F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48" y="1590396"/>
            <a:ext cx="7028490" cy="44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66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업데이트가 완료되면 </a:t>
            </a:r>
            <a:r>
              <a:rPr lang="en-US" altLang="ko-KR" dirty="0"/>
              <a:t>apt install apache2</a:t>
            </a:r>
            <a:r>
              <a:rPr lang="ko-KR" altLang="en-US" dirty="0"/>
              <a:t>로 </a:t>
            </a:r>
            <a:r>
              <a:rPr lang="en-US" altLang="ko-KR" dirty="0"/>
              <a:t>apache2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B2A92C-0A11-4E22-A950-43307FF79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8" y="1774017"/>
            <a:ext cx="4504894" cy="284878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214FEC6-9540-4638-9C16-AC2B8A79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79" y="1774017"/>
            <a:ext cx="5100521" cy="32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83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설치가 완료되면 </a:t>
            </a:r>
            <a:r>
              <a:rPr lang="en-US" altLang="ko-KR" dirty="0"/>
              <a:t>service apache2 restart</a:t>
            </a:r>
            <a:r>
              <a:rPr lang="ko-KR" altLang="en-US" dirty="0"/>
              <a:t>로 재시작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502ED5B-AE17-4B80-9E8E-146BC765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" y="1549757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752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주소창에</a:t>
            </a:r>
            <a:r>
              <a:rPr lang="ko-KR" altLang="en-US" dirty="0"/>
              <a:t> 주소 입력하면 </a:t>
            </a:r>
            <a:r>
              <a:rPr lang="en-US" altLang="ko-KR" dirty="0"/>
              <a:t>Apache2 </a:t>
            </a:r>
            <a:r>
              <a:rPr lang="ko-KR" altLang="en-US" dirty="0"/>
              <a:t>설치된 것을 확인 할 수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336600E-38A3-46E3-86B4-16F542D74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163444"/>
            <a:ext cx="5214100" cy="5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163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  <a:r>
              <a:rPr lang="ko-KR" altLang="en-US" dirty="0"/>
              <a:t>로 현재 실행 중인 </a:t>
            </a:r>
            <a:r>
              <a:rPr lang="en-US" altLang="ko-KR" dirty="0"/>
              <a:t>docker</a:t>
            </a:r>
            <a:r>
              <a:rPr lang="ko-KR" altLang="en-US" dirty="0"/>
              <a:t>를 확인하고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docker container stop 48ab</a:t>
            </a:r>
            <a:r>
              <a:rPr lang="ko-KR" altLang="en-US" dirty="0"/>
              <a:t>로 실행중인 아이디가 </a:t>
            </a:r>
            <a:r>
              <a:rPr lang="en-US" altLang="ko-KR" dirty="0"/>
              <a:t>48ab5056bcfc docker</a:t>
            </a:r>
            <a:r>
              <a:rPr lang="ko-KR" altLang="en-US" dirty="0"/>
              <a:t>를 정지시킨다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AE1D845-4174-4E3C-9769-BF6F6A708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2049841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docker container rm 48ab</a:t>
            </a:r>
            <a:r>
              <a:rPr lang="ko-KR" altLang="en-US" dirty="0"/>
              <a:t>로 아이디가 </a:t>
            </a:r>
            <a:r>
              <a:rPr lang="en-US" altLang="ko-KR" dirty="0"/>
              <a:t>48ab5056bcfc docker</a:t>
            </a:r>
            <a:r>
              <a:rPr lang="ko-KR" altLang="en-US" dirty="0"/>
              <a:t>를 삭제한다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9EC53FB-FC80-4D94-AAFE-E2611D06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8" y="1590397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49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  <a:r>
              <a:rPr lang="ko-KR" altLang="en-US" dirty="0"/>
              <a:t>로 현재 </a:t>
            </a:r>
            <a:r>
              <a:rPr lang="en-US" altLang="ko-KR" dirty="0"/>
              <a:t>docker </a:t>
            </a:r>
            <a:r>
              <a:rPr lang="ko-KR" altLang="en-US" dirty="0"/>
              <a:t>상황을 확인하면 지워져 있는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3CFC05E-C0DF-4E1E-BC8D-99BBAFDA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92" y="1377037"/>
            <a:ext cx="7369932" cy="46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33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docker run –</a:t>
            </a:r>
            <a:r>
              <a:rPr lang="en-US" altLang="ko-KR" dirty="0" err="1"/>
              <a:t>dit</a:t>
            </a:r>
            <a:r>
              <a:rPr lang="en-US" altLang="ko-KR" dirty="0"/>
              <a:t> –p 80:80 </a:t>
            </a:r>
            <a:r>
              <a:rPr lang="en-US" altLang="ko-KR" dirty="0" err="1"/>
              <a:t>httpd:latest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en-US" altLang="ko-KR" dirty="0"/>
              <a:t>apache2</a:t>
            </a:r>
            <a:r>
              <a:rPr lang="ko-KR" altLang="en-US" dirty="0"/>
              <a:t>가 들어있는 </a:t>
            </a:r>
            <a:r>
              <a:rPr lang="en-US" altLang="ko-KR" dirty="0"/>
              <a:t>image</a:t>
            </a:r>
            <a:r>
              <a:rPr lang="ko-KR" altLang="en-US" dirty="0"/>
              <a:t>를 다운로드한다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6A94F97-1349-454E-AE55-9E4E58435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0" y="1557014"/>
            <a:ext cx="7253420" cy="458688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F06C05-E55E-4B8A-8DEB-9D5F974AD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90"/>
          <a:stretch/>
        </p:blipFill>
        <p:spPr>
          <a:xfrm>
            <a:off x="7065177" y="4192109"/>
            <a:ext cx="2652453" cy="24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2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복제 네트워크와 기존 네트워크도 </a:t>
            </a:r>
            <a:r>
              <a:rPr lang="en-US" altLang="ko-KR" dirty="0"/>
              <a:t>NAT </a:t>
            </a:r>
            <a:r>
              <a:rPr lang="ko-KR" altLang="en-US" dirty="0"/>
              <a:t>네트워크로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이러면 서버의 </a:t>
            </a:r>
            <a:r>
              <a:rPr lang="ko-KR" altLang="en-US" dirty="0" err="1"/>
              <a:t>포트포워딩은</a:t>
            </a:r>
            <a:r>
              <a:rPr lang="ko-KR" altLang="en-US" dirty="0"/>
              <a:t> </a:t>
            </a:r>
            <a:r>
              <a:rPr lang="ko-KR" altLang="en-US" dirty="0" err="1"/>
              <a:t>필요없어지게</a:t>
            </a:r>
            <a:r>
              <a:rPr lang="ko-KR" altLang="en-US" dirty="0"/>
              <a:t> 되고</a:t>
            </a:r>
            <a:endParaRPr lang="en-US" altLang="ko-KR" dirty="0"/>
          </a:p>
          <a:p>
            <a:r>
              <a:rPr lang="en-US" altLang="ko-KR" dirty="0" err="1"/>
              <a:t>NatNetwork</a:t>
            </a:r>
            <a:r>
              <a:rPr lang="ko-KR" altLang="en-US" dirty="0"/>
              <a:t>에서 </a:t>
            </a:r>
            <a:r>
              <a:rPr lang="ko-KR" altLang="en-US" dirty="0" err="1"/>
              <a:t>포트포워딩을</a:t>
            </a:r>
            <a:r>
              <a:rPr lang="ko-KR" altLang="en-US" dirty="0"/>
              <a:t> 한번에 설정하면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25" y="1952090"/>
            <a:ext cx="7588889" cy="48091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99389" y="3524036"/>
            <a:ext cx="791110" cy="184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099389" y="3328827"/>
            <a:ext cx="791110" cy="195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9822447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주소창에</a:t>
            </a:r>
            <a:r>
              <a:rPr lang="ko-KR" altLang="en-US" dirty="0"/>
              <a:t> 주소 입력하면 </a:t>
            </a:r>
            <a:r>
              <a:rPr lang="en-US" altLang="ko-KR" dirty="0"/>
              <a:t>Apache2 </a:t>
            </a:r>
            <a:r>
              <a:rPr lang="ko-KR" altLang="en-US" dirty="0"/>
              <a:t>이미지가 설치된 것을 확인 할 수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F33D9-51B8-42A1-AA52-3B824DBD6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36" y="1442720"/>
            <a:ext cx="4601674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2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datadir</a:t>
            </a:r>
            <a:r>
              <a:rPr lang="ko-KR" altLang="en-US" dirty="0"/>
              <a:t>로 </a:t>
            </a:r>
            <a:r>
              <a:rPr lang="en-US" altLang="ko-KR" dirty="0" err="1"/>
              <a:t>datadir</a:t>
            </a:r>
            <a:r>
              <a:rPr lang="ko-KR" altLang="en-US" dirty="0"/>
              <a:t>이라는 디렉토리를 만든다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docker run –</a:t>
            </a:r>
            <a:r>
              <a:rPr lang="en-US" altLang="ko-KR" dirty="0" err="1"/>
              <a:t>dit</a:t>
            </a:r>
            <a:r>
              <a:rPr lang="en-US" altLang="ko-KR" dirty="0"/>
              <a:t> –p 8081:8080 –v /home/kopo30/</a:t>
            </a:r>
            <a:r>
              <a:rPr lang="en-US" altLang="ko-KR" dirty="0" err="1"/>
              <a:t>datadir</a:t>
            </a:r>
            <a:r>
              <a:rPr lang="en-US" altLang="ko-KR" dirty="0"/>
              <a:t>:/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local/tomcat/webapps tomcat:9</a:t>
            </a:r>
            <a:r>
              <a:rPr lang="ko-KR" altLang="en-US" dirty="0"/>
              <a:t>으로 </a:t>
            </a:r>
            <a:r>
              <a:rPr lang="en-US" altLang="ko-KR" dirty="0"/>
              <a:t>tomcat</a:t>
            </a:r>
            <a:r>
              <a:rPr lang="ko-KR" altLang="en-US" dirty="0"/>
              <a:t>을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6160884-853D-4783-B71A-F2F97FC0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769615"/>
            <a:ext cx="6983852" cy="44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6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다운로드가 완료되면 </a:t>
            </a:r>
            <a:r>
              <a:rPr lang="en-US" altLang="ko-KR" dirty="0" err="1"/>
              <a:t>sudo</a:t>
            </a:r>
            <a:r>
              <a:rPr lang="en-US" altLang="ko-KR" dirty="0"/>
              <a:t> 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  <a:r>
              <a:rPr lang="ko-KR" altLang="en-US" dirty="0"/>
              <a:t>로 </a:t>
            </a:r>
            <a:r>
              <a:rPr lang="en-US" altLang="ko-KR" dirty="0"/>
              <a:t>tomcat</a:t>
            </a:r>
            <a:r>
              <a:rPr lang="ko-KR" altLang="en-US" dirty="0"/>
              <a:t>이 설치 된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B700CB-D933-48E5-8D05-C32D5A0E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48" y="1509117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5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새롭게 </a:t>
            </a:r>
            <a:r>
              <a:rPr lang="ko-KR" altLang="en-US" dirty="0" err="1"/>
              <a:t>포트포워딩을</a:t>
            </a:r>
            <a:r>
              <a:rPr lang="ko-KR" altLang="en-US" dirty="0"/>
              <a:t>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tomcat</a:t>
            </a:r>
            <a:r>
              <a:rPr lang="ko-KR" altLang="en-US" dirty="0"/>
              <a:t>은 </a:t>
            </a:r>
            <a:r>
              <a:rPr lang="en-US" altLang="ko-KR" dirty="0"/>
              <a:t>8080</a:t>
            </a:r>
            <a:r>
              <a:rPr lang="ko-KR" altLang="en-US" dirty="0"/>
              <a:t>을 </a:t>
            </a:r>
            <a:r>
              <a:rPr lang="en-US" altLang="ko-KR" dirty="0"/>
              <a:t>8081</a:t>
            </a:r>
            <a:r>
              <a:rPr lang="ko-KR" altLang="en-US" dirty="0"/>
              <a:t>포트로 받았기 때문에 여기서는 </a:t>
            </a:r>
            <a:r>
              <a:rPr lang="en-US" altLang="ko-KR" dirty="0"/>
              <a:t>8081</a:t>
            </a:r>
            <a:r>
              <a:rPr lang="ko-KR" altLang="en-US" dirty="0"/>
              <a:t>을 </a:t>
            </a:r>
            <a:r>
              <a:rPr lang="en-US" altLang="ko-KR" dirty="0"/>
              <a:t>8082</a:t>
            </a:r>
            <a:r>
              <a:rPr lang="ko-KR" altLang="en-US" dirty="0"/>
              <a:t>로 받게끔 설정한다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5C2046-CC3D-4A7B-AEAD-79205641E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1" y="1756527"/>
            <a:ext cx="9057138" cy="42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01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주소창에 주소 </a:t>
            </a:r>
            <a:r>
              <a:rPr lang="en-US" altLang="ko-KR" dirty="0"/>
              <a:t>192.168.23.83:8082</a:t>
            </a:r>
            <a:r>
              <a:rPr lang="ko-KR" altLang="en-US" dirty="0"/>
              <a:t>를 입력하면 </a:t>
            </a:r>
            <a:r>
              <a:rPr lang="en-US" altLang="ko-KR" dirty="0"/>
              <a:t>tomcat </a:t>
            </a:r>
            <a:r>
              <a:rPr lang="ko-KR" altLang="en-US" dirty="0"/>
              <a:t>설치된 것을 확인 할 수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98FF7A-A0BD-4FED-9B79-0ADE0EAA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409665"/>
            <a:ext cx="5001154" cy="49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417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</a:t>
            </a:r>
            <a:r>
              <a:rPr lang="en-US" altLang="ko-KR" dirty="0" err="1"/>
              <a:t>datadir</a:t>
            </a:r>
            <a:r>
              <a:rPr lang="ko-KR" altLang="en-US" dirty="0"/>
              <a:t>로 </a:t>
            </a:r>
            <a:r>
              <a:rPr lang="en-US" altLang="ko-KR" dirty="0" err="1"/>
              <a:t>datadir</a:t>
            </a:r>
            <a:r>
              <a:rPr lang="en-US" altLang="ko-KR" dirty="0"/>
              <a:t> </a:t>
            </a:r>
            <a:r>
              <a:rPr lang="ko-KR" altLang="en-US" dirty="0"/>
              <a:t>디렉토리로 이동한다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datadir</a:t>
            </a:r>
            <a:r>
              <a:rPr lang="ko-KR" altLang="en-US" dirty="0"/>
              <a:t> 안에서 </a:t>
            </a:r>
            <a:r>
              <a:rPr lang="en-US" altLang="ko-KR" dirty="0" err="1"/>
              <a:t>mkdir</a:t>
            </a:r>
            <a:r>
              <a:rPr lang="en-US" altLang="ko-KR" dirty="0"/>
              <a:t> ROOT</a:t>
            </a:r>
            <a:r>
              <a:rPr lang="ko-KR" altLang="en-US" dirty="0"/>
              <a:t>로 </a:t>
            </a:r>
            <a:r>
              <a:rPr lang="en-US" altLang="ko-KR" dirty="0"/>
              <a:t>ROOT</a:t>
            </a:r>
            <a:r>
              <a:rPr lang="ko-KR" altLang="en-US" dirty="0"/>
              <a:t>라는 디렉토리를 다시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cd ROOT</a:t>
            </a:r>
            <a:r>
              <a:rPr lang="ko-KR" altLang="en-US" dirty="0"/>
              <a:t>로 </a:t>
            </a:r>
            <a:r>
              <a:rPr lang="en-US" altLang="ko-KR" dirty="0"/>
              <a:t>ROOT </a:t>
            </a:r>
            <a:r>
              <a:rPr lang="ko-KR" altLang="en-US" dirty="0"/>
              <a:t>디렉토리로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 </a:t>
            </a:r>
            <a:r>
              <a:rPr lang="en-US" altLang="ko-KR" dirty="0" err="1"/>
              <a:t>index.jsp</a:t>
            </a:r>
            <a:r>
              <a:rPr lang="ko-KR" altLang="en-US" dirty="0"/>
              <a:t>로 새로운 파일을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38790E-28FD-4EFB-8949-89FD83CC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293971"/>
            <a:ext cx="629690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82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&lt;%= 1 + 100%&gt;</a:t>
            </a:r>
            <a:r>
              <a:rPr lang="ko-KR" altLang="en-US" dirty="0"/>
              <a:t>를 파일 내에 입력한 뒤 </a:t>
            </a: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ko-KR" altLang="en-US" dirty="0"/>
              <a:t>로 저장하고 종료한 다음</a:t>
            </a:r>
            <a:endParaRPr lang="en-US" altLang="ko-KR" dirty="0"/>
          </a:p>
          <a:p>
            <a:r>
              <a:rPr lang="en-US" altLang="ko-KR" dirty="0"/>
              <a:t>192.168.23.83:8082 </a:t>
            </a:r>
            <a:r>
              <a:rPr lang="ko-KR" altLang="en-US" dirty="0"/>
              <a:t>주소로 가보면 </a:t>
            </a:r>
            <a:r>
              <a:rPr lang="en-US" altLang="ko-KR" dirty="0"/>
              <a:t>101</a:t>
            </a:r>
            <a:r>
              <a:rPr lang="ko-KR" altLang="en-US" dirty="0"/>
              <a:t>이라고 뜨는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8316DCC-1BDA-4C1C-BFFF-1272FE76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25" y="1591846"/>
            <a:ext cx="6616723" cy="44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27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801496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  <a:r>
              <a:rPr lang="ko-KR" altLang="en-US" dirty="0"/>
              <a:t>로 현재 실행 중인 </a:t>
            </a:r>
            <a:r>
              <a:rPr lang="en-US" altLang="ko-KR" dirty="0"/>
              <a:t>docker</a:t>
            </a:r>
            <a:r>
              <a:rPr lang="ko-KR" altLang="en-US" dirty="0"/>
              <a:t>를 확인하고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docker container stop </a:t>
            </a:r>
            <a:r>
              <a:rPr lang="en-US" altLang="ko-KR" dirty="0" err="1"/>
              <a:t>ec</a:t>
            </a:r>
            <a:r>
              <a:rPr lang="ko-KR" altLang="en-US" dirty="0"/>
              <a:t>로 실행중인 아이디가 </a:t>
            </a:r>
            <a:r>
              <a:rPr lang="en-US" altLang="ko-KR" dirty="0"/>
              <a:t>ec9be150ef8a docker</a:t>
            </a:r>
            <a:r>
              <a:rPr lang="ko-KR" altLang="en-US" dirty="0"/>
              <a:t>를 정지시킨다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docker container rm </a:t>
            </a:r>
            <a:r>
              <a:rPr lang="en-US" altLang="ko-KR" dirty="0" err="1"/>
              <a:t>ec</a:t>
            </a:r>
            <a:r>
              <a:rPr lang="ko-KR" altLang="en-US" dirty="0"/>
              <a:t>로 아이디가 </a:t>
            </a:r>
            <a:r>
              <a:rPr lang="en-US" altLang="ko-KR" dirty="0"/>
              <a:t>ec9be150ef8a docker</a:t>
            </a:r>
            <a:r>
              <a:rPr lang="ko-KR" altLang="en-US" dirty="0"/>
              <a:t>를 삭제한다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  <a:r>
              <a:rPr lang="ko-KR" altLang="en-US" dirty="0"/>
              <a:t>로 현재 </a:t>
            </a:r>
            <a:r>
              <a:rPr lang="en-US" altLang="ko-KR" dirty="0"/>
              <a:t>docker </a:t>
            </a:r>
            <a:r>
              <a:rPr lang="ko-KR" altLang="en-US" dirty="0"/>
              <a:t>상황을 확인하면 지워져 있는 것을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E4381C-7427-466F-ACB1-AE86F42D0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83"/>
          <a:stretch/>
        </p:blipFill>
        <p:spPr>
          <a:xfrm>
            <a:off x="701345" y="2757236"/>
            <a:ext cx="8959123" cy="3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8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복제서버를 열고 </a:t>
            </a:r>
            <a:r>
              <a:rPr lang="en-US" altLang="ko-KR" dirty="0" err="1"/>
              <a:t>ifconfig</a:t>
            </a:r>
            <a:r>
              <a:rPr lang="ko-KR" altLang="en-US" dirty="0"/>
              <a:t>로 체크해보면 아직 </a:t>
            </a:r>
            <a:r>
              <a:rPr lang="en-US" altLang="ko-KR" dirty="0" err="1"/>
              <a:t>inet</a:t>
            </a:r>
            <a:r>
              <a:rPr lang="ko-KR" altLang="en-US" dirty="0"/>
              <a:t>이 이전과 같은 </a:t>
            </a:r>
            <a:r>
              <a:rPr lang="en-US" altLang="ko-KR" dirty="0"/>
              <a:t>10.0.2.16</a:t>
            </a:r>
            <a:r>
              <a:rPr lang="ko-KR" altLang="en-US" dirty="0"/>
              <a:t>으로 되어 있기 때문에 바꾸어 주어야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243384"/>
            <a:ext cx="5608817" cy="47276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94522650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45836</TotalTime>
  <Words>1184</Words>
  <Application>Microsoft Office PowerPoint</Application>
  <PresentationFormat>A4 용지(210x297mm)</PresentationFormat>
  <Paragraphs>233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87</vt:i4>
      </vt:variant>
    </vt:vector>
  </HeadingPairs>
  <TitlesOfParts>
    <vt:vector size="95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9강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이동현</cp:lastModifiedBy>
  <cp:revision>2832</cp:revision>
  <cp:lastPrinted>2015-10-28T04:44:44Z</cp:lastPrinted>
  <dcterms:created xsi:type="dcterms:W3CDTF">2003-10-22T07:02:37Z</dcterms:created>
  <dcterms:modified xsi:type="dcterms:W3CDTF">2021-04-05T08:40:36Z</dcterms:modified>
</cp:coreProperties>
</file>