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  <p:sldMasterId id="2147484036" r:id="rId4"/>
  </p:sldMasterIdLst>
  <p:notesMasterIdLst>
    <p:notesMasterId r:id="rId40"/>
  </p:notesMasterIdLst>
  <p:sldIdLst>
    <p:sldId id="694" r:id="rId5"/>
    <p:sldId id="961" r:id="rId6"/>
    <p:sldId id="977" r:id="rId7"/>
    <p:sldId id="978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1020" r:id="rId16"/>
    <p:sldId id="278" r:id="rId17"/>
    <p:sldId id="279" r:id="rId18"/>
    <p:sldId id="280" r:id="rId19"/>
    <p:sldId id="1021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1024" r:id="rId28"/>
    <p:sldId id="1025" r:id="rId29"/>
    <p:sldId id="1026" r:id="rId30"/>
    <p:sldId id="293" r:id="rId31"/>
    <p:sldId id="297" r:id="rId32"/>
    <p:sldId id="298" r:id="rId33"/>
    <p:sldId id="299" r:id="rId34"/>
    <p:sldId id="990" r:id="rId35"/>
    <p:sldId id="1022" r:id="rId36"/>
    <p:sldId id="983" r:id="rId37"/>
    <p:sldId id="991" r:id="rId38"/>
    <p:sldId id="984" r:id="rId39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종원" initials="박" lastIdx="1" clrIdx="0">
    <p:extLst>
      <p:ext uri="{19B8F6BF-5375-455C-9EA6-DF929625EA0E}">
        <p15:presenceInfo xmlns:p15="http://schemas.microsoft.com/office/powerpoint/2012/main" userId="1c538340fabefa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B3D073-D80B-4BB8-BD04-EA90EA18C940}" v="72" dt="2021-02-16T14:29:13.9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77" d="100"/>
          <a:sy n="77" d="100"/>
        </p:scale>
        <p:origin x="604" y="68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홍필두" userId="a613eac9-2ee1-4936-8d5c-6f3d69f7b146" providerId="ADAL" clId="{F8B3D073-D80B-4BB8-BD04-EA90EA18C940}"/>
    <pc:docChg chg="undo custSel modMainMaster">
      <pc:chgData name="홍필두" userId="a613eac9-2ee1-4936-8d5c-6f3d69f7b146" providerId="ADAL" clId="{F8B3D073-D80B-4BB8-BD04-EA90EA18C940}" dt="2021-02-16T14:20:41.298" v="3" actId="1076"/>
      <pc:docMkLst>
        <pc:docMk/>
      </pc:docMkLst>
      <pc:sldMasterChg chg="modSp mod">
        <pc:chgData name="홍필두" userId="a613eac9-2ee1-4936-8d5c-6f3d69f7b146" providerId="ADAL" clId="{F8B3D073-D80B-4BB8-BD04-EA90EA18C940}" dt="2021-02-16T14:20:41.298" v="3" actId="1076"/>
        <pc:sldMasterMkLst>
          <pc:docMk/>
          <pc:sldMasterMk cId="0" sldId="2147483659"/>
        </pc:sldMasterMkLst>
        <pc:spChg chg="mod">
          <ac:chgData name="홍필두" userId="a613eac9-2ee1-4936-8d5c-6f3d69f7b146" providerId="ADAL" clId="{F8B3D073-D80B-4BB8-BD04-EA90EA18C940}" dt="2021-02-16T14:20:41.298" v="3" actId="1076"/>
          <ac:spMkLst>
            <pc:docMk/>
            <pc:sldMasterMk cId="0" sldId="2147483659"/>
            <ac:spMk id="2" creationId="{9771DE08-A816-40D8-9EB6-CEB5717C65A8}"/>
          </ac:spMkLst>
        </pc:spChg>
      </pc:sldMasterChg>
      <pc:sldMasterChg chg="addSp delSp mod">
        <pc:chgData name="홍필두" userId="a613eac9-2ee1-4936-8d5c-6f3d69f7b146" providerId="ADAL" clId="{F8B3D073-D80B-4BB8-BD04-EA90EA18C940}" dt="2021-02-16T14:19:30.551" v="2" actId="478"/>
        <pc:sldMasterMkLst>
          <pc:docMk/>
          <pc:sldMasterMk cId="0" sldId="2147484008"/>
        </pc:sldMasterMkLst>
        <pc:picChg chg="add del">
          <ac:chgData name="홍필두" userId="a613eac9-2ee1-4936-8d5c-6f3d69f7b146" providerId="ADAL" clId="{F8B3D073-D80B-4BB8-BD04-EA90EA18C940}" dt="2021-02-16T14:19:30.551" v="2" actId="478"/>
          <ac:picMkLst>
            <pc:docMk/>
            <pc:sldMasterMk cId="0" sldId="2147484008"/>
            <ac:picMk id="5" creationId="{9B97EF8C-B998-4F8D-B265-CAA025E95AF2}"/>
          </ac:picMkLst>
        </pc:picChg>
      </pc:sldMasterChg>
    </pc:docChg>
  </pc:docChgLst>
  <pc:docChgLst>
    <pc:chgData name="필두 홍" userId="a613eac9-2ee1-4936-8d5c-6f3d69f7b146" providerId="ADAL" clId="{F8B3D073-D80B-4BB8-BD04-EA90EA18C940}"/>
    <pc:docChg chg="undo custSel addSld delSld modSld modMainMaster">
      <pc:chgData name="필두 홍" userId="a613eac9-2ee1-4936-8d5c-6f3d69f7b146" providerId="ADAL" clId="{F8B3D073-D80B-4BB8-BD04-EA90EA18C940}" dt="2021-02-16T14:29:17.904" v="801" actId="1076"/>
      <pc:docMkLst>
        <pc:docMk/>
      </pc:docMkLst>
      <pc:sldChg chg="add del">
        <pc:chgData name="필두 홍" userId="a613eac9-2ee1-4936-8d5c-6f3d69f7b146" providerId="ADAL" clId="{F8B3D073-D80B-4BB8-BD04-EA90EA18C940}" dt="2021-02-16T12:44:42.937" v="4" actId="47"/>
        <pc:sldMkLst>
          <pc:docMk/>
          <pc:sldMk cId="0" sldId="267"/>
        </pc:sldMkLst>
      </pc:sldChg>
      <pc:sldChg chg="add del">
        <pc:chgData name="필두 홍" userId="a613eac9-2ee1-4936-8d5c-6f3d69f7b146" providerId="ADAL" clId="{F8B3D073-D80B-4BB8-BD04-EA90EA18C940}" dt="2021-02-16T12:44:43.844" v="5" actId="47"/>
        <pc:sldMkLst>
          <pc:docMk/>
          <pc:sldMk cId="0" sldId="268"/>
        </pc:sldMkLst>
      </pc:sldChg>
      <pc:sldChg chg="add del">
        <pc:chgData name="필두 홍" userId="a613eac9-2ee1-4936-8d5c-6f3d69f7b146" providerId="ADAL" clId="{F8B3D073-D80B-4BB8-BD04-EA90EA18C940}" dt="2021-02-16T12:44:44.656" v="6" actId="47"/>
        <pc:sldMkLst>
          <pc:docMk/>
          <pc:sldMk cId="0" sldId="269"/>
        </pc:sldMkLst>
      </pc:sldChg>
      <pc:sldChg chg="add del">
        <pc:chgData name="필두 홍" userId="a613eac9-2ee1-4936-8d5c-6f3d69f7b146" providerId="ADAL" clId="{F8B3D073-D80B-4BB8-BD04-EA90EA18C940}" dt="2021-02-16T12:44:45.391" v="7" actId="47"/>
        <pc:sldMkLst>
          <pc:docMk/>
          <pc:sldMk cId="0" sldId="270"/>
        </pc:sldMkLst>
      </pc:sldChg>
      <pc:sldChg chg="add del">
        <pc:chgData name="필두 홍" userId="a613eac9-2ee1-4936-8d5c-6f3d69f7b146" providerId="ADAL" clId="{F8B3D073-D80B-4BB8-BD04-EA90EA18C940}" dt="2021-02-16T12:44:35.104" v="3"/>
        <pc:sldMkLst>
          <pc:docMk/>
          <pc:sldMk cId="0" sldId="271"/>
        </pc:sldMkLst>
      </pc:sldChg>
      <pc:sldChg chg="add del">
        <pc:chgData name="필두 홍" userId="a613eac9-2ee1-4936-8d5c-6f3d69f7b146" providerId="ADAL" clId="{F8B3D073-D80B-4BB8-BD04-EA90EA18C940}" dt="2021-02-16T12:44:35.104" v="3"/>
        <pc:sldMkLst>
          <pc:docMk/>
          <pc:sldMk cId="0" sldId="272"/>
        </pc:sldMkLst>
      </pc:sldChg>
      <pc:sldChg chg="add del">
        <pc:chgData name="필두 홍" userId="a613eac9-2ee1-4936-8d5c-6f3d69f7b146" providerId="ADAL" clId="{F8B3D073-D80B-4BB8-BD04-EA90EA18C940}" dt="2021-02-16T12:44:35.104" v="3"/>
        <pc:sldMkLst>
          <pc:docMk/>
          <pc:sldMk cId="0" sldId="273"/>
        </pc:sldMkLst>
      </pc:sldChg>
      <pc:sldChg chg="add del">
        <pc:chgData name="필두 홍" userId="a613eac9-2ee1-4936-8d5c-6f3d69f7b146" providerId="ADAL" clId="{F8B3D073-D80B-4BB8-BD04-EA90EA18C940}" dt="2021-02-16T12:44:35.104" v="3"/>
        <pc:sldMkLst>
          <pc:docMk/>
          <pc:sldMk cId="0" sldId="274"/>
        </pc:sldMkLst>
      </pc:sldChg>
      <pc:sldChg chg="modSp add del mod">
        <pc:chgData name="필두 홍" userId="a613eac9-2ee1-4936-8d5c-6f3d69f7b146" providerId="ADAL" clId="{F8B3D073-D80B-4BB8-BD04-EA90EA18C940}" dt="2021-02-16T12:45:09.374" v="10" actId="14100"/>
        <pc:sldMkLst>
          <pc:docMk/>
          <pc:sldMk cId="0" sldId="275"/>
        </pc:sldMkLst>
        <pc:spChg chg="mod">
          <ac:chgData name="필두 홍" userId="a613eac9-2ee1-4936-8d5c-6f3d69f7b146" providerId="ADAL" clId="{F8B3D073-D80B-4BB8-BD04-EA90EA18C940}" dt="2021-02-16T12:45:06.217" v="9" actId="14100"/>
          <ac:spMkLst>
            <pc:docMk/>
            <pc:sldMk cId="0" sldId="275"/>
            <ac:spMk id="2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2:45:09.374" v="10" actId="14100"/>
          <ac:spMkLst>
            <pc:docMk/>
            <pc:sldMk cId="0" sldId="275"/>
            <ac:spMk id="4" creationId="{00000000-0000-0000-0000-000000000000}"/>
          </ac:spMkLst>
        </pc:spChg>
      </pc:sldChg>
      <pc:sldChg chg="add del">
        <pc:chgData name="필두 홍" userId="a613eac9-2ee1-4936-8d5c-6f3d69f7b146" providerId="ADAL" clId="{F8B3D073-D80B-4BB8-BD04-EA90EA18C940}" dt="2021-02-16T12:44:35.104" v="3"/>
        <pc:sldMkLst>
          <pc:docMk/>
          <pc:sldMk cId="0" sldId="276"/>
        </pc:sldMkLst>
      </pc:sldChg>
      <pc:sldChg chg="add del">
        <pc:chgData name="필두 홍" userId="a613eac9-2ee1-4936-8d5c-6f3d69f7b146" providerId="ADAL" clId="{F8B3D073-D80B-4BB8-BD04-EA90EA18C940}" dt="2021-02-16T12:44:35.104" v="3"/>
        <pc:sldMkLst>
          <pc:docMk/>
          <pc:sldMk cId="0" sldId="277"/>
        </pc:sldMkLst>
      </pc:sldChg>
      <pc:sldChg chg="add del">
        <pc:chgData name="필두 홍" userId="a613eac9-2ee1-4936-8d5c-6f3d69f7b146" providerId="ADAL" clId="{F8B3D073-D80B-4BB8-BD04-EA90EA18C940}" dt="2021-02-16T12:46:37.956" v="13"/>
        <pc:sldMkLst>
          <pc:docMk/>
          <pc:sldMk cId="0" sldId="278"/>
        </pc:sldMkLst>
      </pc:sldChg>
      <pc:sldChg chg="modSp add del mod">
        <pc:chgData name="필두 홍" userId="a613eac9-2ee1-4936-8d5c-6f3d69f7b146" providerId="ADAL" clId="{F8B3D073-D80B-4BB8-BD04-EA90EA18C940}" dt="2021-02-16T13:10:29.957" v="758" actId="14100"/>
        <pc:sldMkLst>
          <pc:docMk/>
          <pc:sldMk cId="0" sldId="279"/>
        </pc:sldMkLst>
        <pc:spChg chg="mod">
          <ac:chgData name="필두 홍" userId="a613eac9-2ee1-4936-8d5c-6f3d69f7b146" providerId="ADAL" clId="{F8B3D073-D80B-4BB8-BD04-EA90EA18C940}" dt="2021-02-16T13:10:29.957" v="758" actId="14100"/>
          <ac:spMkLst>
            <pc:docMk/>
            <pc:sldMk cId="0" sldId="279"/>
            <ac:spMk id="2" creationId="{00000000-0000-0000-0000-000000000000}"/>
          </ac:spMkLst>
        </pc:spChg>
      </pc:sldChg>
      <pc:sldChg chg="add del">
        <pc:chgData name="필두 홍" userId="a613eac9-2ee1-4936-8d5c-6f3d69f7b146" providerId="ADAL" clId="{F8B3D073-D80B-4BB8-BD04-EA90EA18C940}" dt="2021-02-16T12:46:37.956" v="13"/>
        <pc:sldMkLst>
          <pc:docMk/>
          <pc:sldMk cId="0" sldId="280"/>
        </pc:sldMkLst>
      </pc:sldChg>
      <pc:sldChg chg="modSp add del mod">
        <pc:chgData name="필두 홍" userId="a613eac9-2ee1-4936-8d5c-6f3d69f7b146" providerId="ADAL" clId="{F8B3D073-D80B-4BB8-BD04-EA90EA18C940}" dt="2021-02-16T12:49:10.518" v="88" actId="6549"/>
        <pc:sldMkLst>
          <pc:docMk/>
          <pc:sldMk cId="0" sldId="281"/>
        </pc:sldMkLst>
        <pc:spChg chg="mod">
          <ac:chgData name="필두 홍" userId="a613eac9-2ee1-4936-8d5c-6f3d69f7b146" providerId="ADAL" clId="{F8B3D073-D80B-4BB8-BD04-EA90EA18C940}" dt="2021-02-16T12:49:10.518" v="88" actId="6549"/>
          <ac:spMkLst>
            <pc:docMk/>
            <pc:sldMk cId="0" sldId="281"/>
            <ac:spMk id="2" creationId="{00000000-0000-0000-0000-000000000000}"/>
          </ac:spMkLst>
        </pc:spChg>
      </pc:sldChg>
      <pc:sldChg chg="modSp add del mod">
        <pc:chgData name="필두 홍" userId="a613eac9-2ee1-4936-8d5c-6f3d69f7b146" providerId="ADAL" clId="{F8B3D073-D80B-4BB8-BD04-EA90EA18C940}" dt="2021-02-16T12:54:51.176" v="464"/>
        <pc:sldMkLst>
          <pc:docMk/>
          <pc:sldMk cId="0" sldId="282"/>
        </pc:sldMkLst>
        <pc:spChg chg="mod">
          <ac:chgData name="필두 홍" userId="a613eac9-2ee1-4936-8d5c-6f3d69f7b146" providerId="ADAL" clId="{F8B3D073-D80B-4BB8-BD04-EA90EA18C940}" dt="2021-02-16T12:54:51.176" v="464"/>
          <ac:spMkLst>
            <pc:docMk/>
            <pc:sldMk cId="0" sldId="282"/>
            <ac:spMk id="4" creationId="{00000000-0000-0000-0000-000000000000}"/>
          </ac:spMkLst>
        </pc:spChg>
      </pc:sldChg>
      <pc:sldChg chg="modSp add del mod">
        <pc:chgData name="필두 홍" userId="a613eac9-2ee1-4936-8d5c-6f3d69f7b146" providerId="ADAL" clId="{F8B3D073-D80B-4BB8-BD04-EA90EA18C940}" dt="2021-02-16T12:51:51.552" v="395" actId="20577"/>
        <pc:sldMkLst>
          <pc:docMk/>
          <pc:sldMk cId="0" sldId="283"/>
        </pc:sldMkLst>
        <pc:spChg chg="mod">
          <ac:chgData name="필두 홍" userId="a613eac9-2ee1-4936-8d5c-6f3d69f7b146" providerId="ADAL" clId="{F8B3D073-D80B-4BB8-BD04-EA90EA18C940}" dt="2021-02-16T12:51:09.536" v="356" actId="6549"/>
          <ac:spMkLst>
            <pc:docMk/>
            <pc:sldMk cId="0" sldId="283"/>
            <ac:spMk id="2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2:51:14.833" v="360" actId="6549"/>
          <ac:spMkLst>
            <pc:docMk/>
            <pc:sldMk cId="0" sldId="283"/>
            <ac:spMk id="3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2:51:51.552" v="395" actId="20577"/>
          <ac:spMkLst>
            <pc:docMk/>
            <pc:sldMk cId="0" sldId="283"/>
            <ac:spMk id="4" creationId="{00000000-0000-0000-0000-000000000000}"/>
          </ac:spMkLst>
        </pc:spChg>
      </pc:sldChg>
      <pc:sldChg chg="modSp add del mod">
        <pc:chgData name="필두 홍" userId="a613eac9-2ee1-4936-8d5c-6f3d69f7b146" providerId="ADAL" clId="{F8B3D073-D80B-4BB8-BD04-EA90EA18C940}" dt="2021-02-16T12:52:06.912" v="397" actId="1076"/>
        <pc:sldMkLst>
          <pc:docMk/>
          <pc:sldMk cId="0" sldId="284"/>
        </pc:sldMkLst>
        <pc:spChg chg="mod">
          <ac:chgData name="필두 홍" userId="a613eac9-2ee1-4936-8d5c-6f3d69f7b146" providerId="ADAL" clId="{F8B3D073-D80B-4BB8-BD04-EA90EA18C940}" dt="2021-02-16T12:52:01.069" v="396" actId="14100"/>
          <ac:spMkLst>
            <pc:docMk/>
            <pc:sldMk cId="0" sldId="284"/>
            <ac:spMk id="2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2:52:06.912" v="397" actId="1076"/>
          <ac:spMkLst>
            <pc:docMk/>
            <pc:sldMk cId="0" sldId="284"/>
            <ac:spMk id="3" creationId="{00000000-0000-0000-0000-000000000000}"/>
          </ac:spMkLst>
        </pc:spChg>
      </pc:sldChg>
      <pc:sldChg chg="delSp modSp add del mod">
        <pc:chgData name="필두 홍" userId="a613eac9-2ee1-4936-8d5c-6f3d69f7b146" providerId="ADAL" clId="{F8B3D073-D80B-4BB8-BD04-EA90EA18C940}" dt="2021-02-16T12:52:27.723" v="402" actId="14100"/>
        <pc:sldMkLst>
          <pc:docMk/>
          <pc:sldMk cId="0" sldId="285"/>
        </pc:sldMkLst>
        <pc:spChg chg="mod">
          <ac:chgData name="필두 홍" userId="a613eac9-2ee1-4936-8d5c-6f3d69f7b146" providerId="ADAL" clId="{F8B3D073-D80B-4BB8-BD04-EA90EA18C940}" dt="2021-02-16T12:52:27.723" v="402" actId="14100"/>
          <ac:spMkLst>
            <pc:docMk/>
            <pc:sldMk cId="0" sldId="285"/>
            <ac:spMk id="3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2:52:24.614" v="401" actId="478"/>
          <ac:spMkLst>
            <pc:docMk/>
            <pc:sldMk cId="0" sldId="285"/>
            <ac:spMk id="4" creationId="{00000000-0000-0000-0000-000000000000}"/>
          </ac:spMkLst>
        </pc:spChg>
      </pc:sldChg>
      <pc:sldChg chg="addSp modSp add del mod">
        <pc:chgData name="필두 홍" userId="a613eac9-2ee1-4936-8d5c-6f3d69f7b146" providerId="ADAL" clId="{F8B3D073-D80B-4BB8-BD04-EA90EA18C940}" dt="2021-02-16T13:11:37.995" v="766" actId="1076"/>
        <pc:sldMkLst>
          <pc:docMk/>
          <pc:sldMk cId="0" sldId="286"/>
        </pc:sldMkLst>
        <pc:spChg chg="mod">
          <ac:chgData name="필두 홍" userId="a613eac9-2ee1-4936-8d5c-6f3d69f7b146" providerId="ADAL" clId="{F8B3D073-D80B-4BB8-BD04-EA90EA18C940}" dt="2021-02-16T13:11:04.371" v="760" actId="1076"/>
          <ac:spMkLst>
            <pc:docMk/>
            <pc:sldMk cId="0" sldId="286"/>
            <ac:spMk id="2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3:11:04.371" v="760" actId="1076"/>
          <ac:spMkLst>
            <pc:docMk/>
            <pc:sldMk cId="0" sldId="286"/>
            <ac:spMk id="3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3:11:04.371" v="760" actId="1076"/>
          <ac:spMkLst>
            <pc:docMk/>
            <pc:sldMk cId="0" sldId="286"/>
            <ac:spMk id="4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3:11:04.371" v="760" actId="1076"/>
          <ac:spMkLst>
            <pc:docMk/>
            <pc:sldMk cId="0" sldId="286"/>
            <ac:spMk id="5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3:11:10.016" v="761" actId="1076"/>
          <ac:spMkLst>
            <pc:docMk/>
            <pc:sldMk cId="0" sldId="286"/>
            <ac:spMk id="6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3:11:10.016" v="761" actId="1076"/>
          <ac:spMkLst>
            <pc:docMk/>
            <pc:sldMk cId="0" sldId="286"/>
            <ac:spMk id="7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3:11:10.016" v="761" actId="1076"/>
          <ac:spMkLst>
            <pc:docMk/>
            <pc:sldMk cId="0" sldId="286"/>
            <ac:spMk id="8" creationId="{00000000-0000-0000-0000-000000000000}"/>
          </ac:spMkLst>
        </pc:spChg>
        <pc:spChg chg="add mod">
          <ac:chgData name="필두 홍" userId="a613eac9-2ee1-4936-8d5c-6f3d69f7b146" providerId="ADAL" clId="{F8B3D073-D80B-4BB8-BD04-EA90EA18C940}" dt="2021-02-16T13:11:37.995" v="766" actId="1076"/>
          <ac:spMkLst>
            <pc:docMk/>
            <pc:sldMk cId="0" sldId="286"/>
            <ac:spMk id="9" creationId="{DEB86FC8-75A0-4C53-84F3-1D9F68F87BE8}"/>
          </ac:spMkLst>
        </pc:spChg>
      </pc:sldChg>
      <pc:sldChg chg="add del">
        <pc:chgData name="필두 홍" userId="a613eac9-2ee1-4936-8d5c-6f3d69f7b146" providerId="ADAL" clId="{F8B3D073-D80B-4BB8-BD04-EA90EA18C940}" dt="2021-02-16T12:48:21.089" v="20"/>
        <pc:sldMkLst>
          <pc:docMk/>
          <pc:sldMk cId="0" sldId="287"/>
        </pc:sldMkLst>
      </pc:sldChg>
      <pc:sldChg chg="modSp add mod">
        <pc:chgData name="필두 홍" userId="a613eac9-2ee1-4936-8d5c-6f3d69f7b146" providerId="ADAL" clId="{F8B3D073-D80B-4BB8-BD04-EA90EA18C940}" dt="2021-02-16T12:56:49.274" v="486" actId="20577"/>
        <pc:sldMkLst>
          <pc:docMk/>
          <pc:sldMk cId="0" sldId="293"/>
        </pc:sldMkLst>
        <pc:spChg chg="mod">
          <ac:chgData name="필두 홍" userId="a613eac9-2ee1-4936-8d5c-6f3d69f7b146" providerId="ADAL" clId="{F8B3D073-D80B-4BB8-BD04-EA90EA18C940}" dt="2021-02-16T12:56:49.274" v="486" actId="20577"/>
          <ac:spMkLst>
            <pc:docMk/>
            <pc:sldMk cId="0" sldId="293"/>
            <ac:spMk id="16" creationId="{00000000-0000-0000-0000-000000000000}"/>
          </ac:spMkLst>
        </pc:spChg>
      </pc:sldChg>
      <pc:sldChg chg="add del">
        <pc:chgData name="필두 홍" userId="a613eac9-2ee1-4936-8d5c-6f3d69f7b146" providerId="ADAL" clId="{F8B3D073-D80B-4BB8-BD04-EA90EA18C940}" dt="2021-02-16T13:04:17.029" v="668" actId="47"/>
        <pc:sldMkLst>
          <pc:docMk/>
          <pc:sldMk cId="0" sldId="295"/>
        </pc:sldMkLst>
      </pc:sldChg>
      <pc:sldChg chg="add del">
        <pc:chgData name="필두 홍" userId="a613eac9-2ee1-4936-8d5c-6f3d69f7b146" providerId="ADAL" clId="{F8B3D073-D80B-4BB8-BD04-EA90EA18C940}" dt="2021-02-16T13:04:19.670" v="669" actId="47"/>
        <pc:sldMkLst>
          <pc:docMk/>
          <pc:sldMk cId="0" sldId="296"/>
        </pc:sldMkLst>
      </pc:sldChg>
      <pc:sldChg chg="modSp add del mod">
        <pc:chgData name="필두 홍" userId="a613eac9-2ee1-4936-8d5c-6f3d69f7b146" providerId="ADAL" clId="{F8B3D073-D80B-4BB8-BD04-EA90EA18C940}" dt="2021-02-16T13:04:39.501" v="692" actId="14100"/>
        <pc:sldMkLst>
          <pc:docMk/>
          <pc:sldMk cId="0" sldId="297"/>
        </pc:sldMkLst>
        <pc:spChg chg="mod">
          <ac:chgData name="필두 홍" userId="a613eac9-2ee1-4936-8d5c-6f3d69f7b146" providerId="ADAL" clId="{F8B3D073-D80B-4BB8-BD04-EA90EA18C940}" dt="2021-02-16T13:04:39.501" v="692" actId="14100"/>
          <ac:spMkLst>
            <pc:docMk/>
            <pc:sldMk cId="0" sldId="297"/>
            <ac:spMk id="2" creationId="{00000000-0000-0000-0000-000000000000}"/>
          </ac:spMkLst>
        </pc:spChg>
      </pc:sldChg>
      <pc:sldChg chg="add del">
        <pc:chgData name="필두 홍" userId="a613eac9-2ee1-4936-8d5c-6f3d69f7b146" providerId="ADAL" clId="{F8B3D073-D80B-4BB8-BD04-EA90EA18C940}" dt="2021-02-16T13:04:12.529" v="667"/>
        <pc:sldMkLst>
          <pc:docMk/>
          <pc:sldMk cId="0" sldId="298"/>
        </pc:sldMkLst>
      </pc:sldChg>
      <pc:sldChg chg="add del">
        <pc:chgData name="필두 홍" userId="a613eac9-2ee1-4936-8d5c-6f3d69f7b146" providerId="ADAL" clId="{F8B3D073-D80B-4BB8-BD04-EA90EA18C940}" dt="2021-02-16T13:04:12.529" v="667"/>
        <pc:sldMkLst>
          <pc:docMk/>
          <pc:sldMk cId="0" sldId="299"/>
        </pc:sldMkLst>
      </pc:sldChg>
      <pc:sldChg chg="addSp delSp modSp mod">
        <pc:chgData name="필두 홍" userId="a613eac9-2ee1-4936-8d5c-6f3d69f7b146" providerId="ADAL" clId="{F8B3D073-D80B-4BB8-BD04-EA90EA18C940}" dt="2021-02-16T14:29:17.904" v="801" actId="1076"/>
        <pc:sldMkLst>
          <pc:docMk/>
          <pc:sldMk cId="0" sldId="694"/>
        </pc:sldMkLst>
        <pc:spChg chg="add mod">
          <ac:chgData name="필두 홍" userId="a613eac9-2ee1-4936-8d5c-6f3d69f7b146" providerId="ADAL" clId="{F8B3D073-D80B-4BB8-BD04-EA90EA18C940}" dt="2021-02-16T14:29:17.904" v="801" actId="1076"/>
          <ac:spMkLst>
            <pc:docMk/>
            <pc:sldMk cId="0" sldId="694"/>
            <ac:spMk id="4" creationId="{572AD506-CA01-4839-9A83-7123D80FF927}"/>
          </ac:spMkLst>
        </pc:spChg>
        <pc:spChg chg="mod">
          <ac:chgData name="필두 홍" userId="a613eac9-2ee1-4936-8d5c-6f3d69f7b146" providerId="ADAL" clId="{F8B3D073-D80B-4BB8-BD04-EA90EA18C940}" dt="2021-02-16T13:12:55.788" v="786" actId="20577"/>
          <ac:spMkLst>
            <pc:docMk/>
            <pc:sldMk cId="0" sldId="694"/>
            <ac:spMk id="3074" creationId="{00000000-0000-0000-0000-000000000000}"/>
          </ac:spMkLst>
        </pc:spChg>
        <pc:spChg chg="del mod">
          <ac:chgData name="필두 홍" userId="a613eac9-2ee1-4936-8d5c-6f3d69f7b146" providerId="ADAL" clId="{F8B3D073-D80B-4BB8-BD04-EA90EA18C940}" dt="2021-02-16T14:29:13.514" v="799" actId="478"/>
          <ac:spMkLst>
            <pc:docMk/>
            <pc:sldMk cId="0" sldId="694"/>
            <ac:spMk id="3075" creationId="{00000000-0000-0000-0000-000000000000}"/>
          </ac:spMkLst>
        </pc:spChg>
      </pc:sldChg>
      <pc:sldChg chg="modSp del mod">
        <pc:chgData name="필두 홍" userId="a613eac9-2ee1-4936-8d5c-6f3d69f7b146" providerId="ADAL" clId="{F8B3D073-D80B-4BB8-BD04-EA90EA18C940}" dt="2021-02-16T12:44:49.943" v="8" actId="47"/>
        <pc:sldMkLst>
          <pc:docMk/>
          <pc:sldMk cId="2517774608" sldId="979"/>
        </pc:sldMkLst>
        <pc:picChg chg="mod">
          <ac:chgData name="필두 홍" userId="a613eac9-2ee1-4936-8d5c-6f3d69f7b146" providerId="ADAL" clId="{F8B3D073-D80B-4BB8-BD04-EA90EA18C940}" dt="2021-02-16T12:43:54.565" v="0" actId="1076"/>
          <ac:picMkLst>
            <pc:docMk/>
            <pc:sldMk cId="2517774608" sldId="979"/>
            <ac:picMk id="2" creationId="{00000000-0000-0000-0000-000000000000}"/>
          </ac:picMkLst>
        </pc:picChg>
      </pc:sldChg>
      <pc:sldChg chg="modSp add del mod">
        <pc:chgData name="필두 홍" userId="a613eac9-2ee1-4936-8d5c-6f3d69f7b146" providerId="ADAL" clId="{F8B3D073-D80B-4BB8-BD04-EA90EA18C940}" dt="2021-02-16T13:13:59.123" v="798" actId="20577"/>
        <pc:sldMkLst>
          <pc:docMk/>
          <pc:sldMk cId="2949092019" sldId="983"/>
        </pc:sldMkLst>
        <pc:graphicFrameChg chg="modGraphic">
          <ac:chgData name="필두 홍" userId="a613eac9-2ee1-4936-8d5c-6f3d69f7b146" providerId="ADAL" clId="{F8B3D073-D80B-4BB8-BD04-EA90EA18C940}" dt="2021-02-16T13:13:59.123" v="798" actId="20577"/>
          <ac:graphicFrameMkLst>
            <pc:docMk/>
            <pc:sldMk cId="2949092019" sldId="983"/>
            <ac:graphicFrameMk id="4" creationId="{00000000-0000-0000-0000-000000000000}"/>
          </ac:graphicFrameMkLst>
        </pc:graphicFrameChg>
      </pc:sldChg>
      <pc:sldChg chg="modSp mod">
        <pc:chgData name="필두 홍" userId="a613eac9-2ee1-4936-8d5c-6f3d69f7b146" providerId="ADAL" clId="{F8B3D073-D80B-4BB8-BD04-EA90EA18C940}" dt="2021-02-16T13:05:20.847" v="718" actId="20577"/>
        <pc:sldMkLst>
          <pc:docMk/>
          <pc:sldMk cId="1945564878" sldId="990"/>
        </pc:sldMkLst>
        <pc:spChg chg="mod">
          <ac:chgData name="필두 홍" userId="a613eac9-2ee1-4936-8d5c-6f3d69f7b146" providerId="ADAL" clId="{F8B3D073-D80B-4BB8-BD04-EA90EA18C940}" dt="2021-02-16T13:05:20.847" v="718" actId="20577"/>
          <ac:spMkLst>
            <pc:docMk/>
            <pc:sldMk cId="1945564878" sldId="990"/>
            <ac:spMk id="7" creationId="{00000000-0000-0000-0000-000000000000}"/>
          </ac:spMkLst>
        </pc:spChg>
      </pc:sldChg>
      <pc:sldChg chg="modSp mod">
        <pc:chgData name="필두 홍" userId="a613eac9-2ee1-4936-8d5c-6f3d69f7b146" providerId="ADAL" clId="{F8B3D073-D80B-4BB8-BD04-EA90EA18C940}" dt="2021-02-16T13:13:47.561" v="793" actId="6549"/>
        <pc:sldMkLst>
          <pc:docMk/>
          <pc:sldMk cId="2259212684" sldId="991"/>
        </pc:sldMkLst>
        <pc:spChg chg="mod">
          <ac:chgData name="필두 홍" userId="a613eac9-2ee1-4936-8d5c-6f3d69f7b146" providerId="ADAL" clId="{F8B3D073-D80B-4BB8-BD04-EA90EA18C940}" dt="2021-02-16T13:13:47.561" v="793" actId="6549"/>
          <ac:spMkLst>
            <pc:docMk/>
            <pc:sldMk cId="2259212684" sldId="991"/>
            <ac:spMk id="8" creationId="{00000000-0000-0000-0000-000000000000}"/>
          </ac:spMkLst>
        </pc:spChg>
      </pc:sldChg>
      <pc:sldChg chg="del">
        <pc:chgData name="필두 홍" userId="a613eac9-2ee1-4936-8d5c-6f3d69f7b146" providerId="ADAL" clId="{F8B3D073-D80B-4BB8-BD04-EA90EA18C940}" dt="2021-02-16T12:44:49.943" v="8" actId="47"/>
        <pc:sldMkLst>
          <pc:docMk/>
          <pc:sldMk cId="1228789234" sldId="992"/>
        </pc:sldMkLst>
      </pc:sldChg>
      <pc:sldChg chg="del">
        <pc:chgData name="필두 홍" userId="a613eac9-2ee1-4936-8d5c-6f3d69f7b146" providerId="ADAL" clId="{F8B3D073-D80B-4BB8-BD04-EA90EA18C940}" dt="2021-02-16T12:44:49.943" v="8" actId="47"/>
        <pc:sldMkLst>
          <pc:docMk/>
          <pc:sldMk cId="2169151831" sldId="993"/>
        </pc:sldMkLst>
      </pc:sldChg>
      <pc:sldChg chg="del">
        <pc:chgData name="필두 홍" userId="a613eac9-2ee1-4936-8d5c-6f3d69f7b146" providerId="ADAL" clId="{F8B3D073-D80B-4BB8-BD04-EA90EA18C940}" dt="2021-02-16T12:44:49.943" v="8" actId="47"/>
        <pc:sldMkLst>
          <pc:docMk/>
          <pc:sldMk cId="1766103441" sldId="994"/>
        </pc:sldMkLst>
      </pc:sldChg>
      <pc:sldChg chg="del">
        <pc:chgData name="필두 홍" userId="a613eac9-2ee1-4936-8d5c-6f3d69f7b146" providerId="ADAL" clId="{F8B3D073-D80B-4BB8-BD04-EA90EA18C940}" dt="2021-02-16T12:44:49.943" v="8" actId="47"/>
        <pc:sldMkLst>
          <pc:docMk/>
          <pc:sldMk cId="2188763445" sldId="995"/>
        </pc:sldMkLst>
      </pc:sldChg>
      <pc:sldChg chg="del">
        <pc:chgData name="필두 홍" userId="a613eac9-2ee1-4936-8d5c-6f3d69f7b146" providerId="ADAL" clId="{F8B3D073-D80B-4BB8-BD04-EA90EA18C940}" dt="2021-02-16T12:44:49.943" v="8" actId="47"/>
        <pc:sldMkLst>
          <pc:docMk/>
          <pc:sldMk cId="3943996854" sldId="996"/>
        </pc:sldMkLst>
      </pc:sldChg>
      <pc:sldChg chg="del">
        <pc:chgData name="필두 홍" userId="a613eac9-2ee1-4936-8d5c-6f3d69f7b146" providerId="ADAL" clId="{F8B3D073-D80B-4BB8-BD04-EA90EA18C940}" dt="2021-02-16T12:44:49.943" v="8" actId="47"/>
        <pc:sldMkLst>
          <pc:docMk/>
          <pc:sldMk cId="2180870527" sldId="997"/>
        </pc:sldMkLst>
      </pc:sldChg>
      <pc:sldChg chg="del">
        <pc:chgData name="필두 홍" userId="a613eac9-2ee1-4936-8d5c-6f3d69f7b146" providerId="ADAL" clId="{F8B3D073-D80B-4BB8-BD04-EA90EA18C940}" dt="2021-02-16T13:10:06.169" v="755" actId="47"/>
        <pc:sldMkLst>
          <pc:docMk/>
          <pc:sldMk cId="1003042302" sldId="998"/>
        </pc:sldMkLst>
      </pc:sldChg>
      <pc:sldChg chg="del">
        <pc:chgData name="필두 홍" userId="a613eac9-2ee1-4936-8d5c-6f3d69f7b146" providerId="ADAL" clId="{F8B3D073-D80B-4BB8-BD04-EA90EA18C940}" dt="2021-02-16T13:10:08.607" v="756" actId="47"/>
        <pc:sldMkLst>
          <pc:docMk/>
          <pc:sldMk cId="4003656933" sldId="999"/>
        </pc:sldMkLst>
      </pc:sldChg>
      <pc:sldChg chg="del">
        <pc:chgData name="필두 홍" userId="a613eac9-2ee1-4936-8d5c-6f3d69f7b146" providerId="ADAL" clId="{F8B3D073-D80B-4BB8-BD04-EA90EA18C940}" dt="2021-02-16T13:10:10.216" v="757" actId="47"/>
        <pc:sldMkLst>
          <pc:docMk/>
          <pc:sldMk cId="1572552812" sldId="1000"/>
        </pc:sldMkLst>
      </pc:sldChg>
      <pc:sldChg chg="del">
        <pc:chgData name="필두 홍" userId="a613eac9-2ee1-4936-8d5c-6f3d69f7b146" providerId="ADAL" clId="{F8B3D073-D80B-4BB8-BD04-EA90EA18C940}" dt="2021-02-16T13:08:20.947" v="749" actId="47"/>
        <pc:sldMkLst>
          <pc:docMk/>
          <pc:sldMk cId="3579376956" sldId="1001"/>
        </pc:sldMkLst>
      </pc:sldChg>
      <pc:sldChg chg="del">
        <pc:chgData name="필두 홍" userId="a613eac9-2ee1-4936-8d5c-6f3d69f7b146" providerId="ADAL" clId="{F8B3D073-D80B-4BB8-BD04-EA90EA18C940}" dt="2021-02-16T13:08:22.499" v="750" actId="47"/>
        <pc:sldMkLst>
          <pc:docMk/>
          <pc:sldMk cId="2006896020" sldId="1002"/>
        </pc:sldMkLst>
      </pc:sldChg>
      <pc:sldChg chg="del">
        <pc:chgData name="필두 홍" userId="a613eac9-2ee1-4936-8d5c-6f3d69f7b146" providerId="ADAL" clId="{F8B3D073-D80B-4BB8-BD04-EA90EA18C940}" dt="2021-02-16T13:08:25.742" v="751" actId="47"/>
        <pc:sldMkLst>
          <pc:docMk/>
          <pc:sldMk cId="1621590337" sldId="1003"/>
        </pc:sldMkLst>
      </pc:sldChg>
      <pc:sldChg chg="del">
        <pc:chgData name="필두 홍" userId="a613eac9-2ee1-4936-8d5c-6f3d69f7b146" providerId="ADAL" clId="{F8B3D073-D80B-4BB8-BD04-EA90EA18C940}" dt="2021-02-16T13:08:29.473" v="752" actId="47"/>
        <pc:sldMkLst>
          <pc:docMk/>
          <pc:sldMk cId="2490525181" sldId="1004"/>
        </pc:sldMkLst>
      </pc:sldChg>
      <pc:sldChg chg="del">
        <pc:chgData name="필두 홍" userId="a613eac9-2ee1-4936-8d5c-6f3d69f7b146" providerId="ADAL" clId="{F8B3D073-D80B-4BB8-BD04-EA90EA18C940}" dt="2021-02-16T13:08:30.874" v="753" actId="47"/>
        <pc:sldMkLst>
          <pc:docMk/>
          <pc:sldMk cId="2624932084" sldId="1005"/>
        </pc:sldMkLst>
      </pc:sldChg>
      <pc:sldChg chg="modSp del mod">
        <pc:chgData name="필두 홍" userId="a613eac9-2ee1-4936-8d5c-6f3d69f7b146" providerId="ADAL" clId="{F8B3D073-D80B-4BB8-BD04-EA90EA18C940}" dt="2021-02-16T13:11:47.476" v="767" actId="47"/>
        <pc:sldMkLst>
          <pc:docMk/>
          <pc:sldMk cId="810218030" sldId="1006"/>
        </pc:sldMkLst>
        <pc:spChg chg="mod">
          <ac:chgData name="필두 홍" userId="a613eac9-2ee1-4936-8d5c-6f3d69f7b146" providerId="ADAL" clId="{F8B3D073-D80B-4BB8-BD04-EA90EA18C940}" dt="2021-02-16T13:10:54.421" v="759" actId="1076"/>
          <ac:spMkLst>
            <pc:docMk/>
            <pc:sldMk cId="810218030" sldId="1006"/>
            <ac:spMk id="3" creationId="{00000000-0000-0000-0000-000000000000}"/>
          </ac:spMkLst>
        </pc:spChg>
      </pc:sldChg>
      <pc:sldChg chg="del">
        <pc:chgData name="필두 홍" userId="a613eac9-2ee1-4936-8d5c-6f3d69f7b146" providerId="ADAL" clId="{F8B3D073-D80B-4BB8-BD04-EA90EA18C940}" dt="2021-02-16T13:09:24.470" v="754" actId="47"/>
        <pc:sldMkLst>
          <pc:docMk/>
          <pc:sldMk cId="3229453066" sldId="1007"/>
        </pc:sldMkLst>
      </pc:sldChg>
      <pc:sldChg chg="del">
        <pc:chgData name="필두 홍" userId="a613eac9-2ee1-4936-8d5c-6f3d69f7b146" providerId="ADAL" clId="{F8B3D073-D80B-4BB8-BD04-EA90EA18C940}" dt="2021-02-16T13:00:18.360" v="495" actId="47"/>
        <pc:sldMkLst>
          <pc:docMk/>
          <pc:sldMk cId="3475182251" sldId="1008"/>
        </pc:sldMkLst>
      </pc:sldChg>
      <pc:sldChg chg="addSp delSp del mod">
        <pc:chgData name="필두 홍" userId="a613eac9-2ee1-4936-8d5c-6f3d69f7b146" providerId="ADAL" clId="{F8B3D073-D80B-4BB8-BD04-EA90EA18C940}" dt="2021-02-16T13:03:02.896" v="664" actId="47"/>
        <pc:sldMkLst>
          <pc:docMk/>
          <pc:sldMk cId="1887788129" sldId="1010"/>
        </pc:sldMkLst>
        <pc:spChg chg="add del">
          <ac:chgData name="필두 홍" userId="a613eac9-2ee1-4936-8d5c-6f3d69f7b146" providerId="ADAL" clId="{F8B3D073-D80B-4BB8-BD04-EA90EA18C940}" dt="2021-02-16T12:56:20.093" v="481" actId="22"/>
          <ac:spMkLst>
            <pc:docMk/>
            <pc:sldMk cId="1887788129" sldId="1010"/>
            <ac:spMk id="7" creationId="{26CB999F-C847-45D3-A4B7-182D6EEDBF4A}"/>
          </ac:spMkLst>
        </pc:spChg>
        <pc:spChg chg="add del">
          <ac:chgData name="필두 홍" userId="a613eac9-2ee1-4936-8d5c-6f3d69f7b146" providerId="ADAL" clId="{F8B3D073-D80B-4BB8-BD04-EA90EA18C940}" dt="2021-02-16T12:56:30.741" v="483" actId="22"/>
          <ac:spMkLst>
            <pc:docMk/>
            <pc:sldMk cId="1887788129" sldId="1010"/>
            <ac:spMk id="9" creationId="{BFC719B8-CAD4-4E05-8966-F9A863D270E2}"/>
          </ac:spMkLst>
        </pc:spChg>
      </pc:sldChg>
      <pc:sldChg chg="modSp del mod">
        <pc:chgData name="필두 홍" userId="a613eac9-2ee1-4936-8d5c-6f3d69f7b146" providerId="ADAL" clId="{F8B3D073-D80B-4BB8-BD04-EA90EA18C940}" dt="2021-02-16T12:56:51.914" v="487" actId="47"/>
        <pc:sldMkLst>
          <pc:docMk/>
          <pc:sldMk cId="22960162" sldId="1013"/>
        </pc:sldMkLst>
        <pc:spChg chg="mod">
          <ac:chgData name="필두 홍" userId="a613eac9-2ee1-4936-8d5c-6f3d69f7b146" providerId="ADAL" clId="{F8B3D073-D80B-4BB8-BD04-EA90EA18C940}" dt="2021-02-16T12:56:11.418" v="479" actId="1076"/>
          <ac:spMkLst>
            <pc:docMk/>
            <pc:sldMk cId="22960162" sldId="1013"/>
            <ac:spMk id="3" creationId="{00000000-0000-0000-0000-000000000000}"/>
          </ac:spMkLst>
        </pc:spChg>
      </pc:sldChg>
      <pc:sldChg chg="del">
        <pc:chgData name="필두 홍" userId="a613eac9-2ee1-4936-8d5c-6f3d69f7b146" providerId="ADAL" clId="{F8B3D073-D80B-4BB8-BD04-EA90EA18C940}" dt="2021-02-16T13:04:48.892" v="693" actId="47"/>
        <pc:sldMkLst>
          <pc:docMk/>
          <pc:sldMk cId="4130930650" sldId="1017"/>
        </pc:sldMkLst>
      </pc:sldChg>
      <pc:sldChg chg="del">
        <pc:chgData name="필두 홍" userId="a613eac9-2ee1-4936-8d5c-6f3d69f7b146" providerId="ADAL" clId="{F8B3D073-D80B-4BB8-BD04-EA90EA18C940}" dt="2021-02-16T13:04:50.251" v="694" actId="47"/>
        <pc:sldMkLst>
          <pc:docMk/>
          <pc:sldMk cId="2992667844" sldId="1018"/>
        </pc:sldMkLst>
      </pc:sldChg>
      <pc:sldChg chg="del">
        <pc:chgData name="필두 홍" userId="a613eac9-2ee1-4936-8d5c-6f3d69f7b146" providerId="ADAL" clId="{F8B3D073-D80B-4BB8-BD04-EA90EA18C940}" dt="2021-02-16T13:04:51.454" v="695" actId="47"/>
        <pc:sldMkLst>
          <pc:docMk/>
          <pc:sldMk cId="2796249225" sldId="1019"/>
        </pc:sldMkLst>
      </pc:sldChg>
      <pc:sldChg chg="del">
        <pc:chgData name="필두 홍" userId="a613eac9-2ee1-4936-8d5c-6f3d69f7b146" providerId="ADAL" clId="{F8B3D073-D80B-4BB8-BD04-EA90EA18C940}" dt="2021-02-16T13:00:49.790" v="501" actId="47"/>
        <pc:sldMkLst>
          <pc:docMk/>
          <pc:sldMk cId="1389563579" sldId="1023"/>
        </pc:sldMkLst>
      </pc:sldChg>
      <pc:sldChg chg="add del">
        <pc:chgData name="필두 홍" userId="a613eac9-2ee1-4936-8d5c-6f3d69f7b146" providerId="ADAL" clId="{F8B3D073-D80B-4BB8-BD04-EA90EA18C940}" dt="2021-02-16T12:59:55.765" v="489"/>
        <pc:sldMkLst>
          <pc:docMk/>
          <pc:sldMk cId="507566697" sldId="1024"/>
        </pc:sldMkLst>
      </pc:sldChg>
      <pc:sldChg chg="add del">
        <pc:chgData name="필두 홍" userId="a613eac9-2ee1-4936-8d5c-6f3d69f7b146" providerId="ADAL" clId="{F8B3D073-D80B-4BB8-BD04-EA90EA18C940}" dt="2021-02-16T12:48:28.292" v="21" actId="47"/>
        <pc:sldMkLst>
          <pc:docMk/>
          <pc:sldMk cId="1951081936" sldId="1024"/>
        </pc:sldMkLst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2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3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4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5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6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7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8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9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10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11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12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13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14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15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16" creationId="{00000000-0000-0000-0000-000000000000}"/>
          </ac:spMkLst>
        </pc:spChg>
        <pc:spChg chg="add mod">
          <ac:chgData name="필두 홍" userId="a613eac9-2ee1-4936-8d5c-6f3d69f7b146" providerId="ADAL" clId="{F8B3D073-D80B-4BB8-BD04-EA90EA18C940}" dt="2021-02-16T13:00:15.141" v="494" actId="1076"/>
          <ac:spMkLst>
            <pc:docMk/>
            <pc:sldMk cId="1951081936" sldId="1024"/>
            <ac:spMk id="18" creationId="{C06D60D0-1AB0-4157-A9BD-FD2B74D213BD}"/>
          </ac:spMkLst>
        </pc:spChg>
        <pc:picChg chg="add mod">
          <ac:chgData name="필두 홍" userId="a613eac9-2ee1-4936-8d5c-6f3d69f7b146" providerId="ADAL" clId="{F8B3D073-D80B-4BB8-BD04-EA90EA18C940}" dt="2021-02-16T13:00:15.141" v="494" actId="1076"/>
          <ac:picMkLst>
            <pc:docMk/>
            <pc:sldMk cId="1951081936" sldId="1024"/>
            <ac:picMk id="17" creationId="{AF9534F8-B60A-4A3D-B6FB-C39D4B28E196}"/>
          </ac:picMkLst>
        </pc:picChg>
      </pc:sldChg>
      <pc:sldChg chg="addSp modSp add mod">
        <pc:chgData name="필두 홍" userId="a613eac9-2ee1-4936-8d5c-6f3d69f7b146" providerId="ADAL" clId="{F8B3D073-D80B-4BB8-BD04-EA90EA18C940}" dt="2021-02-16T13:00:45.377" v="500" actId="14100"/>
        <pc:sldMkLst>
          <pc:docMk/>
          <pc:sldMk cId="3691250325" sldId="1025"/>
        </pc:sldMkLst>
        <pc:picChg chg="add mod">
          <ac:chgData name="필두 홍" userId="a613eac9-2ee1-4936-8d5c-6f3d69f7b146" providerId="ADAL" clId="{F8B3D073-D80B-4BB8-BD04-EA90EA18C940}" dt="2021-02-16T13:00:45.377" v="500" actId="14100"/>
          <ac:picMkLst>
            <pc:docMk/>
            <pc:sldMk cId="3691250325" sldId="1025"/>
            <ac:picMk id="2" creationId="{AF69BBE3-FD64-42E0-9614-09036F64B3A3}"/>
          </ac:picMkLst>
        </pc:picChg>
      </pc:sldChg>
      <pc:sldChg chg="addSp modSp add mod">
        <pc:chgData name="필두 홍" userId="a613eac9-2ee1-4936-8d5c-6f3d69f7b146" providerId="ADAL" clId="{F8B3D073-D80B-4BB8-BD04-EA90EA18C940}" dt="2021-02-16T13:02:53.608" v="663" actId="6549"/>
        <pc:sldMkLst>
          <pc:docMk/>
          <pc:sldMk cId="1520853606" sldId="1026"/>
        </pc:sldMkLst>
        <pc:spChg chg="add mod">
          <ac:chgData name="필두 홍" userId="a613eac9-2ee1-4936-8d5c-6f3d69f7b146" providerId="ADAL" clId="{F8B3D073-D80B-4BB8-BD04-EA90EA18C940}" dt="2021-02-16T13:01:24.292" v="506" actId="1076"/>
          <ac:spMkLst>
            <pc:docMk/>
            <pc:sldMk cId="1520853606" sldId="1026"/>
            <ac:spMk id="3" creationId="{47E00B82-B223-4FB4-83EC-F1D572E37400}"/>
          </ac:spMkLst>
        </pc:spChg>
        <pc:spChg chg="add mod">
          <ac:chgData name="필두 홍" userId="a613eac9-2ee1-4936-8d5c-6f3d69f7b146" providerId="ADAL" clId="{F8B3D073-D80B-4BB8-BD04-EA90EA18C940}" dt="2021-02-16T13:02:53.608" v="663" actId="6549"/>
          <ac:spMkLst>
            <pc:docMk/>
            <pc:sldMk cId="1520853606" sldId="1026"/>
            <ac:spMk id="4" creationId="{C9E8B259-8663-4FBD-A309-0C361FB1CA1E}"/>
          </ac:spMkLst>
        </pc:spChg>
        <pc:picChg chg="add mod">
          <ac:chgData name="필두 홍" userId="a613eac9-2ee1-4936-8d5c-6f3d69f7b146" providerId="ADAL" clId="{F8B3D073-D80B-4BB8-BD04-EA90EA18C940}" dt="2021-02-16T13:01:01.412" v="504" actId="1076"/>
          <ac:picMkLst>
            <pc:docMk/>
            <pc:sldMk cId="1520853606" sldId="1026"/>
            <ac:picMk id="2" creationId="{1F7B867E-BCB0-416E-AB30-725061FB7C94}"/>
          </ac:picMkLst>
        </pc:picChg>
      </pc:sldChg>
      <pc:sldMasterChg chg="addSp delSp modSp mod">
        <pc:chgData name="필두 홍" userId="a613eac9-2ee1-4936-8d5c-6f3d69f7b146" providerId="ADAL" clId="{F8B3D073-D80B-4BB8-BD04-EA90EA18C940}" dt="2021-02-16T13:07:15.296" v="746" actId="1076"/>
        <pc:sldMasterMkLst>
          <pc:docMk/>
          <pc:sldMasterMk cId="0" sldId="2147483659"/>
        </pc:sldMasterMkLst>
        <pc:spChg chg="add mod">
          <ac:chgData name="필두 홍" userId="a613eac9-2ee1-4936-8d5c-6f3d69f7b146" providerId="ADAL" clId="{F8B3D073-D80B-4BB8-BD04-EA90EA18C940}" dt="2021-02-16T13:07:15.296" v="746" actId="1076"/>
          <ac:spMkLst>
            <pc:docMk/>
            <pc:sldMasterMk cId="0" sldId="2147483659"/>
            <ac:spMk id="2" creationId="{9771DE08-A816-40D8-9EB6-CEB5717C65A8}"/>
          </ac:spMkLst>
        </pc:spChg>
        <pc:picChg chg="del">
          <ac:chgData name="필두 홍" userId="a613eac9-2ee1-4936-8d5c-6f3d69f7b146" providerId="ADAL" clId="{F8B3D073-D80B-4BB8-BD04-EA90EA18C940}" dt="2021-02-16T13:06:52.385" v="719" actId="478"/>
          <ac:picMkLst>
            <pc:docMk/>
            <pc:sldMasterMk cId="0" sldId="2147483659"/>
            <ac:picMk id="3" creationId="{00000000-0000-0000-0000-000000000000}"/>
          </ac:picMkLst>
        </pc:picChg>
        <pc:picChg chg="add mod">
          <ac:chgData name="필두 홍" userId="a613eac9-2ee1-4936-8d5c-6f3d69f7b146" providerId="ADAL" clId="{F8B3D073-D80B-4BB8-BD04-EA90EA18C940}" dt="2021-02-16T13:06:52.791" v="720"/>
          <ac:picMkLst>
            <pc:docMk/>
            <pc:sldMasterMk cId="0" sldId="2147483659"/>
            <ac:picMk id="10" creationId="{BF554FD5-49C4-4EB9-AC3B-97A768D3754A}"/>
          </ac:picMkLst>
        </pc:picChg>
      </pc:sldMasterChg>
      <pc:sldMasterChg chg="addSp delSp modSp mod">
        <pc:chgData name="필두 홍" userId="a613eac9-2ee1-4936-8d5c-6f3d69f7b146" providerId="ADAL" clId="{F8B3D073-D80B-4BB8-BD04-EA90EA18C940}" dt="2021-02-16T13:07:52.776" v="748"/>
        <pc:sldMasterMkLst>
          <pc:docMk/>
          <pc:sldMasterMk cId="0" sldId="2147484008"/>
        </pc:sldMasterMkLst>
        <pc:picChg chg="del">
          <ac:chgData name="필두 홍" userId="a613eac9-2ee1-4936-8d5c-6f3d69f7b146" providerId="ADAL" clId="{F8B3D073-D80B-4BB8-BD04-EA90EA18C940}" dt="2021-02-16T13:07:52.401" v="747" actId="478"/>
          <ac:picMkLst>
            <pc:docMk/>
            <pc:sldMasterMk cId="0" sldId="2147484008"/>
            <ac:picMk id="3" creationId="{00000000-0000-0000-0000-000000000000}"/>
          </ac:picMkLst>
        </pc:picChg>
        <pc:picChg chg="add mod">
          <ac:chgData name="필두 홍" userId="a613eac9-2ee1-4936-8d5c-6f3d69f7b146" providerId="ADAL" clId="{F8B3D073-D80B-4BB8-BD04-EA90EA18C940}" dt="2021-02-16T13:07:52.776" v="748"/>
          <ac:picMkLst>
            <pc:docMk/>
            <pc:sldMasterMk cId="0" sldId="2147484008"/>
            <ac:picMk id="5" creationId="{9B97EF8C-B998-4F8D-B265-CAA025E95AF2}"/>
          </ac:picMkLst>
        </pc:picChg>
      </pc:sldMasterChg>
      <pc:sldMasterChg chg="delSldLayout">
        <pc:chgData name="필두 홍" userId="a613eac9-2ee1-4936-8d5c-6f3d69f7b146" providerId="ADAL" clId="{F8B3D073-D80B-4BB8-BD04-EA90EA18C940}" dt="2021-02-16T13:00:49.790" v="501" actId="47"/>
        <pc:sldMasterMkLst>
          <pc:docMk/>
          <pc:sldMasterMk cId="1410674960" sldId="2147484030"/>
        </pc:sldMasterMkLst>
        <pc:sldLayoutChg chg="del">
          <pc:chgData name="필두 홍" userId="a613eac9-2ee1-4936-8d5c-6f3d69f7b146" providerId="ADAL" clId="{F8B3D073-D80B-4BB8-BD04-EA90EA18C940}" dt="2021-02-16T13:00:49.790" v="501" actId="47"/>
          <pc:sldLayoutMkLst>
            <pc:docMk/>
            <pc:sldMasterMk cId="1410674960" sldId="2147484030"/>
            <pc:sldLayoutMk cId="34536180" sldId="214748403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0" y="2125980"/>
            <a:ext cx="8420100" cy="261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93695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5774" y="958902"/>
            <a:ext cx="7334453" cy="237437"/>
          </a:xfrm>
        </p:spPr>
        <p:txBody>
          <a:bodyPr lIns="0" tIns="0" rIns="0" bIns="0"/>
          <a:lstStyle>
            <a:lvl1pPr>
              <a:defRPr sz="1543" b="1" i="0">
                <a:solidFill>
                  <a:schemeClr val="tx1"/>
                </a:solidFill>
                <a:latin typeface="굴림체"/>
                <a:cs typeface="굴림체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60416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5774" y="958902"/>
            <a:ext cx="7334453" cy="237437"/>
          </a:xfrm>
        </p:spPr>
        <p:txBody>
          <a:bodyPr lIns="0" tIns="0" rIns="0" bIns="0"/>
          <a:lstStyle>
            <a:lvl1pPr>
              <a:defRPr sz="1543" b="1" i="0">
                <a:solidFill>
                  <a:schemeClr val="tx1"/>
                </a:solidFill>
                <a:latin typeface="굴림체"/>
                <a:cs typeface="굴림체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89" y="1577340"/>
            <a:ext cx="430911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60828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5774" y="958902"/>
            <a:ext cx="7334453" cy="237437"/>
          </a:xfrm>
        </p:spPr>
        <p:txBody>
          <a:bodyPr lIns="0" tIns="0" rIns="0" bIns="0"/>
          <a:lstStyle>
            <a:lvl1pPr>
              <a:defRPr sz="1543" b="1" i="0">
                <a:solidFill>
                  <a:schemeClr val="tx1"/>
                </a:solidFill>
                <a:latin typeface="굴림체"/>
                <a:cs typeface="굴림체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026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986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6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BF554FD5-49C4-4EB9-AC3B-97A768D3754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998137" y="6544059"/>
            <a:ext cx="779276" cy="3185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71DE08-A816-40D8-9EB6-CEB5717C65A8}"/>
              </a:ext>
            </a:extLst>
          </p:cNvPr>
          <p:cNvSpPr txBox="1"/>
          <p:nvPr userDrawn="1"/>
        </p:nvSpPr>
        <p:spPr>
          <a:xfrm>
            <a:off x="273050" y="6544059"/>
            <a:ext cx="2199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iamhpd@kopo.ac.kr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97EF8C-B998-4F8D-B265-CAA025E95AF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93713" y="325531"/>
            <a:ext cx="7047303" cy="30562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52"/>
          </a:p>
        </p:txBody>
      </p:sp>
      <p:sp>
        <p:nvSpPr>
          <p:cNvPr id="17" name="bk object 17"/>
          <p:cNvSpPr/>
          <p:nvPr/>
        </p:nvSpPr>
        <p:spPr>
          <a:xfrm>
            <a:off x="1154950" y="6354818"/>
            <a:ext cx="7809296" cy="2792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52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5774" y="958902"/>
            <a:ext cx="7334453" cy="2622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1" i="0">
                <a:solidFill>
                  <a:schemeClr val="tx1"/>
                </a:solidFill>
                <a:latin typeface="굴림체"/>
                <a:cs typeface="굴림체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5300" y="1577340"/>
            <a:ext cx="8915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8040" y="6377940"/>
            <a:ext cx="316992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0"/>
            <a:ext cx="227838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132320" y="6377940"/>
            <a:ext cx="227838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0651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2. </a:t>
            </a:r>
            <a:r>
              <a:rPr lang="ko-KR" altLang="en-US" sz="2400" dirty="0"/>
              <a:t>서버로 접속하기</a:t>
            </a:r>
          </a:p>
        </p:txBody>
      </p:sp>
      <p:sp>
        <p:nvSpPr>
          <p:cNvPr id="4" name="Text Box 89">
            <a:extLst>
              <a:ext uri="{FF2B5EF4-FFF2-40B4-BE49-F238E27FC236}">
                <a16:creationId xmlns:a16="http://schemas.microsoft.com/office/drawing/2014/main" id="{572AD506-CA01-4839-9A83-7123D80FF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1185" y="5224174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>
                <a:solidFill>
                  <a:schemeClr val="tx1"/>
                </a:solidFill>
              </a:rPr>
              <a:t>홍필두</a:t>
            </a:r>
            <a:r>
              <a:rPr kumimoji="1" lang="en-US" altLang="ko-KR" dirty="0">
                <a:solidFill>
                  <a:schemeClr val="tx1"/>
                </a:solidFill>
              </a:rPr>
              <a:t> </a:t>
            </a:r>
            <a:r>
              <a:rPr kumimoji="1" lang="ko-KR" altLang="en-US" dirty="0">
                <a:solidFill>
                  <a:schemeClr val="tx1"/>
                </a:solidFill>
              </a:rPr>
              <a:t>교수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리눅스프로그래밍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4475" y="600093"/>
            <a:ext cx="3490088" cy="913697"/>
          </a:xfrm>
          <a:prstGeom prst="rect">
            <a:avLst/>
          </a:prstGeom>
        </p:spPr>
        <p:txBody>
          <a:bodyPr vert="horz" wrap="square" lIns="0" tIns="104887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826"/>
              </a:spcBef>
              <a:spcAft>
                <a:spcPts val="0"/>
              </a:spcAft>
              <a:buClrTx/>
            </a:pPr>
            <a:r>
              <a:rPr sz="1361" b="0" spc="-163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②</a:t>
            </a:r>
            <a:r>
              <a:rPr sz="1135" b="0" spc="-16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삭제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 삭제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361" b="0" spc="-1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deluser,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17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delgroup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152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-163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③</a:t>
            </a:r>
            <a:r>
              <a:rPr sz="1135" b="0" spc="-16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자기의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권한에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맞는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사용자만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등록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및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삭제가</a:t>
            </a:r>
            <a:r>
              <a:rPr sz="1135" b="0" spc="9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가능함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1527" defTabSz="829909" eaLnBrk="1" fontAlgn="auto" latinLnBrk="1" hangingPunct="1">
              <a:spcBef>
                <a:spcPts val="726"/>
              </a:spcBef>
              <a:spcAft>
                <a:spcPts val="0"/>
              </a:spcAft>
              <a:buClrTx/>
            </a:pPr>
            <a:r>
              <a:rPr sz="1361" b="0" spc="681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 </a:t>
            </a:r>
            <a:r>
              <a:rPr sz="1361" b="0" spc="-1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root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유저는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모든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사용자를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등록하거나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삭제할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</a:t>
            </a:r>
            <a:r>
              <a:rPr sz="1135" b="0" spc="-27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있음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4932" y="618785"/>
            <a:ext cx="4791379" cy="1481909"/>
          </a:xfrm>
          <a:prstGeom prst="rect">
            <a:avLst/>
          </a:prstGeom>
        </p:spPr>
        <p:txBody>
          <a:bodyPr vert="horz" wrap="square" lIns="0" tIns="79530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626"/>
              </a:spcBef>
              <a:spcAft>
                <a:spcPts val="0"/>
              </a:spcAft>
              <a:buClrTx/>
            </a:pPr>
            <a:r>
              <a:rPr sz="1498" b="0" spc="-29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4)</a:t>
            </a:r>
            <a:r>
              <a:rPr sz="1498" b="0" spc="-295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패스워드</a:t>
            </a:r>
            <a:r>
              <a:rPr sz="1498" b="0" spc="-268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498" b="0" spc="-363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설정</a:t>
            </a:r>
            <a:endParaRPr sz="1498" b="0" dirty="0">
              <a:solidFill>
                <a:prstClr val="black"/>
              </a:solidFill>
              <a:latin typeface="은 바탕"/>
              <a:ea typeface="+mn-ea"/>
              <a:cs typeface="은 바탕"/>
            </a:endParaRPr>
          </a:p>
          <a:p>
            <a:pPr marL="150997" defTabSz="829909" eaLnBrk="1" fontAlgn="auto" latinLnBrk="1" hangingPunct="1">
              <a:spcBef>
                <a:spcPts val="517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① </a:t>
            </a:r>
            <a:r>
              <a:rPr sz="1361" b="0" spc="-16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passwd</a:t>
            </a:r>
            <a:r>
              <a:rPr sz="1135" b="0" spc="-16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명령을 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사용하며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화면에 지시에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따라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새로운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패스워드</a:t>
            </a:r>
            <a:r>
              <a:rPr sz="1135" b="0" spc="13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입력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31"/>
              </a:spcBef>
              <a:spcAft>
                <a:spcPts val="0"/>
              </a:spcAft>
              <a:buClrTx/>
            </a:pPr>
            <a:r>
              <a:rPr sz="1361" b="0" spc="-163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②</a:t>
            </a:r>
            <a:r>
              <a:rPr sz="1135" b="0" spc="-16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권한에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따라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패스워드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설정이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가능 </a:t>
            </a:r>
            <a:r>
              <a:rPr sz="1361" b="0" spc="-12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&lt;</a:t>
            </a:r>
            <a:r>
              <a:rPr sz="1135" b="0" spc="-1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그림</a:t>
            </a:r>
            <a:r>
              <a:rPr sz="1135" b="0" spc="7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361" b="0" spc="-1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I-15&gt;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14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14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일반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사용자의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패스워드를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잊어버린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경우 </a:t>
            </a:r>
            <a:r>
              <a:rPr sz="1361" b="0" spc="-1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root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권한으로 접속하여</a:t>
            </a:r>
            <a:r>
              <a:rPr sz="1135" b="0" spc="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변경가능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26"/>
              </a:spcBef>
              <a:spcAft>
                <a:spcPts val="0"/>
              </a:spcAft>
              <a:buClrTx/>
            </a:pPr>
            <a:r>
              <a:rPr sz="1361" b="0" spc="77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7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하지만 </a:t>
            </a:r>
            <a:r>
              <a:rPr sz="1361" b="0" spc="-14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root</a:t>
            </a:r>
            <a:r>
              <a:rPr sz="1135" b="0" spc="-14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패스워드를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잊어버린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경우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시스템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접근이</a:t>
            </a:r>
            <a:r>
              <a:rPr sz="1135" b="0" spc="-7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불가능함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1888" y="2260880"/>
            <a:ext cx="5276050" cy="898323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209205"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root@kopoctc:~#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passwd</a:t>
            </a:r>
            <a:r>
              <a:rPr sz="1135" b="0" spc="-141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defTabSz="829909" eaLnBrk="1" fontAlgn="auto" latinLnBrk="1" hangingPunct="1">
              <a:spcBef>
                <a:spcPts val="86"/>
              </a:spcBef>
              <a:spcAft>
                <a:spcPts val="0"/>
              </a:spcAft>
              <a:buClrTx/>
            </a:pP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Enter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new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UNIX</a:t>
            </a:r>
            <a:r>
              <a:rPr sz="1135" b="0" spc="-18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password: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defTabSz="829909" eaLnBrk="1" fontAlgn="auto" latinLnBrk="1" hangingPunct="1">
              <a:spcBef>
                <a:spcPts val="86"/>
              </a:spcBef>
              <a:spcAft>
                <a:spcPts val="0"/>
              </a:spcAft>
              <a:buClrTx/>
            </a:pP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Retype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new UNIX</a:t>
            </a:r>
            <a:r>
              <a:rPr sz="1135" b="0" spc="-191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password: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marR="2675882" defTabSz="829909" eaLnBrk="1" fontAlgn="auto" latinLnBrk="1" hangingPunct="1">
              <a:lnSpc>
                <a:spcPct val="106300"/>
              </a:lnSpc>
              <a:spcBef>
                <a:spcPts val="5"/>
              </a:spcBef>
              <a:spcAft>
                <a:spcPts val="0"/>
              </a:spcAft>
              <a:buClrTx/>
            </a:pP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passwd: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password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updated</a:t>
            </a:r>
            <a:r>
              <a:rPr sz="1135" b="0" spc="-18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successfully  root@kopoctc:~#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94025" y="3325531"/>
            <a:ext cx="1637275" cy="164042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82"/>
              </a:spcBef>
              <a:spcAft>
                <a:spcPts val="0"/>
              </a:spcAft>
              <a:buClrTx/>
            </a:pPr>
            <a:r>
              <a:rPr sz="998" b="0" spc="-91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&lt;그림 </a:t>
            </a:r>
            <a:r>
              <a:rPr sz="998" b="0" spc="-64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I-15&gt; </a:t>
            </a:r>
            <a:r>
              <a:rPr sz="998" b="0" spc="-118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패스워드</a:t>
            </a:r>
            <a:r>
              <a:rPr sz="998" b="0" spc="-218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 </a:t>
            </a:r>
            <a:r>
              <a:rPr sz="998" b="0" spc="-118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설정하기</a:t>
            </a:r>
            <a:endParaRPr sz="998" b="0">
              <a:solidFill>
                <a:prstClr val="black"/>
              </a:solidFill>
              <a:latin typeface="굴림체"/>
              <a:ea typeface="+mn-ea"/>
              <a:cs typeface="굴림체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en-US" altLang="ko-KR" dirty="0"/>
              <a:t>1) </a:t>
            </a:r>
            <a:r>
              <a:rPr lang="ko-KR" altLang="en-US" dirty="0"/>
              <a:t>로그인 접속</a:t>
            </a:r>
            <a:r>
              <a:rPr lang="en-US" altLang="ko-KR" dirty="0"/>
              <a:t>, </a:t>
            </a:r>
            <a:r>
              <a:rPr lang="ko-KR" altLang="en-US" dirty="0"/>
              <a:t>로그아웃 </a:t>
            </a:r>
          </a:p>
          <a:p>
            <a:pPr latinLnBrk="1"/>
            <a:r>
              <a:rPr lang="ko-KR" altLang="en-US" dirty="0"/>
              <a:t>① 사용자 </a:t>
            </a:r>
            <a:r>
              <a:rPr lang="en-US" altLang="ko-KR" dirty="0"/>
              <a:t>ID</a:t>
            </a:r>
            <a:r>
              <a:rPr lang="ko-KR" altLang="en-US" dirty="0"/>
              <a:t>및 패스워드 입력</a:t>
            </a:r>
          </a:p>
          <a:p>
            <a:pPr latinLnBrk="1"/>
            <a:r>
              <a:rPr lang="ko-KR" altLang="en-US" dirty="0"/>
              <a:t>② </a:t>
            </a:r>
            <a:r>
              <a:rPr lang="en-US" altLang="ko-KR" dirty="0"/>
              <a:t>logout</a:t>
            </a:r>
          </a:p>
          <a:p>
            <a:pPr latinLnBrk="1"/>
            <a:r>
              <a:rPr lang="en-US" altLang="ko-KR" dirty="0"/>
              <a:t>2) </a:t>
            </a:r>
            <a:r>
              <a:rPr lang="ko-KR" altLang="en-US" dirty="0"/>
              <a:t>사용자 등록 패스워드 설정</a:t>
            </a:r>
          </a:p>
          <a:p>
            <a:pPr latinLnBrk="1"/>
            <a:r>
              <a:rPr lang="ko-KR" altLang="en-US" dirty="0"/>
              <a:t>① 사용자 등록</a:t>
            </a:r>
          </a:p>
          <a:p>
            <a:pPr latinLnBrk="1"/>
            <a:r>
              <a:rPr lang="ko-KR" altLang="en-US" dirty="0"/>
              <a:t>② 사용자 에게 그룹추가</a:t>
            </a:r>
          </a:p>
          <a:p>
            <a:pPr latinLnBrk="1"/>
            <a:r>
              <a:rPr lang="ko-KR" altLang="en-US" dirty="0"/>
              <a:t>③ 사용자 삭제</a:t>
            </a:r>
            <a:r>
              <a:rPr lang="en-US" altLang="ko-KR" dirty="0"/>
              <a:t>, </a:t>
            </a:r>
            <a:r>
              <a:rPr lang="ko-KR" altLang="en-US" dirty="0"/>
              <a:t>그룹 삭제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r>
              <a:rPr lang="en-US" altLang="ko-KR" sz="1800" dirty="0"/>
              <a:t>(1)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08266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4931" y="635516"/>
            <a:ext cx="6902952" cy="2639571"/>
          </a:xfrm>
          <a:prstGeom prst="rect">
            <a:avLst/>
          </a:prstGeom>
        </p:spPr>
        <p:txBody>
          <a:bodyPr vert="horz" wrap="square" lIns="0" tIns="91632" rIns="0" bIns="0" rtlCol="0">
            <a:spAutoFit/>
          </a:bodyPr>
          <a:lstStyle/>
          <a:p>
            <a:pPr marL="157913" defTabSz="829909" eaLnBrk="1" fontAlgn="auto" latinLnBrk="1" hangingPunct="1">
              <a:spcBef>
                <a:spcPts val="722"/>
              </a:spcBef>
              <a:spcAft>
                <a:spcPts val="0"/>
              </a:spcAft>
              <a:buClrTx/>
            </a:pPr>
            <a:r>
              <a:rPr sz="1361" spc="-59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(2) </a:t>
            </a:r>
            <a:r>
              <a:rPr sz="1361" spc="-123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권한획득, 명령어</a:t>
            </a:r>
            <a:r>
              <a:rPr sz="1361" spc="-172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 </a:t>
            </a:r>
            <a:r>
              <a:rPr sz="1361" spc="-123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도움말</a:t>
            </a:r>
            <a:endParaRPr sz="1361" b="0" dirty="0">
              <a:solidFill>
                <a:prstClr val="black"/>
              </a:solidFill>
              <a:latin typeface="새굴림"/>
              <a:ea typeface="+mn-ea"/>
              <a:cs typeface="새굴림"/>
            </a:endParaRPr>
          </a:p>
          <a:p>
            <a:pPr marL="150997" defTabSz="829909" eaLnBrk="1" fontAlgn="auto" latinLnBrk="1" hangingPunct="1">
              <a:spcBef>
                <a:spcPts val="663"/>
              </a:spcBef>
              <a:spcAft>
                <a:spcPts val="0"/>
              </a:spcAft>
              <a:buClrTx/>
            </a:pP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리눅스서버를</a:t>
            </a:r>
            <a:r>
              <a:rPr sz="1135" b="0" spc="-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접속하는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사용자별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권한을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획득하는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방법과</a:t>
            </a:r>
            <a:r>
              <a:rPr sz="1135" b="0" spc="-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도움말을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보는</a:t>
            </a:r>
            <a:r>
              <a:rPr sz="1135" b="0" spc="-3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방법을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알아본다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1527" defTabSz="829909" eaLnBrk="1" fontAlgn="auto" latinLnBrk="1" hangingPunct="1">
              <a:spcBef>
                <a:spcPts val="340"/>
              </a:spcBef>
              <a:spcAft>
                <a:spcPts val="0"/>
              </a:spcAft>
              <a:buClrTx/>
            </a:pPr>
            <a:r>
              <a:rPr sz="1498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1)</a:t>
            </a:r>
            <a:r>
              <a:rPr sz="1498" b="0" spc="-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25" spc="86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권한획득</a:t>
            </a:r>
            <a:endParaRPr sz="1225" b="0" dirty="0">
              <a:solidFill>
                <a:prstClr val="black"/>
              </a:solidFill>
              <a:latin typeface="나눔명조"/>
              <a:ea typeface="+mn-ea"/>
              <a:cs typeface="나눔명조"/>
            </a:endParaRPr>
          </a:p>
          <a:p>
            <a:pPr marL="150997" defTabSz="829909" eaLnBrk="1" fontAlgn="auto" latinLnBrk="1" hangingPunct="1">
              <a:spcBef>
                <a:spcPts val="504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①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권한획득을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하는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방법은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다음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두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가지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방법이</a:t>
            </a:r>
            <a:r>
              <a:rPr sz="1135" b="0" spc="-1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있음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14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14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다른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사용자로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재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로그인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14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14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잠시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다른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사용자의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권한을 얻어올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있는</a:t>
            </a:r>
            <a:r>
              <a:rPr sz="1135" b="0" spc="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방법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31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② </a:t>
            </a:r>
            <a:r>
              <a:rPr sz="1361" b="0" spc="-18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sudo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쉘 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명령어라인에서 </a:t>
            </a:r>
            <a:r>
              <a:rPr sz="1361" b="0" spc="-14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root</a:t>
            </a:r>
            <a:r>
              <a:rPr sz="1135" b="0" spc="-14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권한을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잠시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 </a:t>
            </a:r>
            <a:r>
              <a:rPr sz="1361" b="0" spc="-9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 </a:t>
            </a:r>
            <a:r>
              <a:rPr sz="1361" b="0" spc="-1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sudo</a:t>
            </a:r>
            <a:r>
              <a:rPr sz="1135" b="0" spc="-15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명령은 </a:t>
            </a:r>
            <a:r>
              <a:rPr sz="1361" b="0" spc="-1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sudo</a:t>
            </a:r>
            <a:r>
              <a:rPr sz="1135" b="0" spc="-15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등록이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되어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있는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경우에만 사용가능</a:t>
            </a:r>
            <a:r>
              <a:rPr sz="1135" b="0" spc="-7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361" b="0" spc="-9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③ </a:t>
            </a:r>
            <a:r>
              <a:rPr sz="1361" b="0" spc="-1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su </a:t>
            </a:r>
            <a:r>
              <a:rPr sz="1361" b="0" spc="-100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–</a:t>
            </a:r>
            <a:r>
              <a:rPr sz="1361" b="0" spc="-10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userid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135" b="0" spc="-86" dirty="0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다른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사용자의 권한으로</a:t>
            </a:r>
            <a:r>
              <a:rPr sz="1135" b="0" spc="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접속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26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④ </a:t>
            </a:r>
            <a:r>
              <a:rPr sz="1361" b="0" spc="-16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“su </a:t>
            </a:r>
            <a:r>
              <a:rPr sz="1361" b="0" spc="6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–</a:t>
            </a:r>
            <a:r>
              <a:rPr sz="1361" b="0" spc="6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“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명령은 </a:t>
            </a:r>
            <a:r>
              <a:rPr sz="1361" b="0" spc="-16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“su </a:t>
            </a:r>
            <a:r>
              <a:rPr sz="1361" b="0" spc="-86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–</a:t>
            </a:r>
            <a:r>
              <a:rPr sz="1361" b="0" spc="-8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root”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와</a:t>
            </a:r>
            <a:r>
              <a:rPr sz="1135" b="0" spc="-5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동일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1888" y="3433149"/>
            <a:ext cx="5276050" cy="523348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209205"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kopoctc@kopoctc:~$ </a:t>
            </a: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su</a:t>
            </a:r>
            <a:r>
              <a:rPr sz="1135" b="0" spc="-141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marR="4089609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Password: 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@k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: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~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#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50671" y="4130074"/>
            <a:ext cx="1523743" cy="164042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82"/>
              </a:spcBef>
              <a:spcAft>
                <a:spcPts val="0"/>
              </a:spcAft>
              <a:buClrTx/>
            </a:pPr>
            <a:r>
              <a:rPr sz="998" b="0" spc="-91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&lt;그림 </a:t>
            </a:r>
            <a:r>
              <a:rPr sz="998" b="0" spc="-64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I-16&gt; </a:t>
            </a:r>
            <a:r>
              <a:rPr sz="998" b="0" spc="-59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su, </a:t>
            </a:r>
            <a:r>
              <a:rPr sz="998" b="0" spc="-64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sudo</a:t>
            </a:r>
            <a:r>
              <a:rPr sz="998" b="0" spc="-241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 </a:t>
            </a:r>
            <a:r>
              <a:rPr sz="998" b="0" spc="-113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명령어</a:t>
            </a:r>
            <a:endParaRPr sz="998" b="0">
              <a:solidFill>
                <a:prstClr val="black"/>
              </a:solidFill>
              <a:latin typeface="굴림체"/>
              <a:ea typeface="+mn-ea"/>
              <a:cs typeface="굴림체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4932" y="618785"/>
            <a:ext cx="6713723" cy="1481909"/>
          </a:xfrm>
          <a:prstGeom prst="rect">
            <a:avLst/>
          </a:prstGeom>
        </p:spPr>
        <p:txBody>
          <a:bodyPr vert="horz" wrap="square" lIns="0" tIns="79530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626"/>
              </a:spcBef>
              <a:spcAft>
                <a:spcPts val="0"/>
              </a:spcAft>
              <a:buClrTx/>
            </a:pPr>
            <a:r>
              <a:rPr sz="1498" b="0" spc="-86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2) </a:t>
            </a:r>
            <a:r>
              <a:rPr sz="1498" b="0" spc="-204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명령어</a:t>
            </a:r>
            <a:r>
              <a:rPr sz="1498" b="0" spc="-109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498" b="0" spc="-204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도움말</a:t>
            </a:r>
            <a:endParaRPr sz="1498" b="0" dirty="0">
              <a:solidFill>
                <a:prstClr val="black"/>
              </a:solidFill>
              <a:latin typeface="은 바탕"/>
              <a:ea typeface="+mn-ea"/>
              <a:cs typeface="은 바탕"/>
            </a:endParaRPr>
          </a:p>
          <a:p>
            <a:pPr marL="150997" defTabSz="829909" eaLnBrk="1" fontAlgn="auto" latinLnBrk="1" hangingPunct="1">
              <a:spcBef>
                <a:spcPts val="517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① </a:t>
            </a:r>
            <a:r>
              <a:rPr sz="1361" b="0" spc="-2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man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도움말을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보여줌</a:t>
            </a:r>
            <a:r>
              <a:rPr sz="1135" b="0" spc="7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361" b="0" spc="-17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(manual)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342914" defTabSz="829909" eaLnBrk="1" fontAlgn="auto" latinLnBrk="1" hangingPunct="1">
              <a:spcBef>
                <a:spcPts val="731"/>
              </a:spcBef>
              <a:spcAft>
                <a:spcPts val="0"/>
              </a:spcAft>
              <a:buClrTx/>
              <a:tabLst>
                <a:tab pos="1684601" algn="l"/>
              </a:tabLst>
            </a:pPr>
            <a:r>
              <a:rPr sz="1361" b="0" spc="681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예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  </a:t>
            </a:r>
            <a:r>
              <a:rPr sz="1361" b="0" spc="-2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man  </a:t>
            </a:r>
            <a:r>
              <a:rPr sz="1361" b="0" spc="-13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18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adduser	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361" b="0" spc="-16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adduser</a:t>
            </a:r>
            <a:r>
              <a:rPr sz="1135" b="0" spc="-16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라는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명령어를</a:t>
            </a:r>
            <a:r>
              <a:rPr sz="1135" b="0" spc="-24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설명함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②</a:t>
            </a:r>
            <a:r>
              <a:rPr sz="1361" b="0" spc="-259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리눅스</a:t>
            </a:r>
            <a:r>
              <a:rPr sz="1135" b="0" spc="-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유닉스</a:t>
            </a:r>
            <a:r>
              <a:rPr sz="1135" b="0" spc="-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명령은</a:t>
            </a:r>
            <a:r>
              <a:rPr sz="1135" b="0" spc="-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쉘</a:t>
            </a:r>
            <a:r>
              <a:rPr sz="1135" b="0" spc="-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상태에서</a:t>
            </a:r>
            <a:r>
              <a:rPr sz="1135" b="0" spc="-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영문약자</a:t>
            </a:r>
            <a:r>
              <a:rPr sz="1135" b="0" spc="-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형식으로</a:t>
            </a:r>
            <a:r>
              <a:rPr sz="1135" b="0" spc="-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되어</a:t>
            </a:r>
            <a:r>
              <a:rPr sz="1135" b="0" spc="-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있음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26"/>
              </a:spcBef>
              <a:spcAft>
                <a:spcPts val="0"/>
              </a:spcAft>
              <a:buClrTx/>
              <a:tabLst>
                <a:tab pos="2305880" algn="l"/>
              </a:tabLst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③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특히</a:t>
            </a:r>
            <a:r>
              <a:rPr sz="1135" b="0" spc="1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6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인자</a:t>
            </a:r>
            <a:r>
              <a:rPr sz="1361" b="0" spc="-16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(argument), </a:t>
            </a:r>
            <a:r>
              <a:rPr sz="1361" b="0" spc="-2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옵션등을	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알고자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할 때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유용한</a:t>
            </a:r>
            <a:r>
              <a:rPr sz="1135" b="0" spc="6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79048" y="772752"/>
            <a:ext cx="5269710" cy="4246773"/>
          </a:xfrm>
          <a:custGeom>
            <a:avLst/>
            <a:gdLst/>
            <a:ahLst/>
            <a:cxnLst/>
            <a:rect l="l" t="t" r="r" b="b"/>
            <a:pathLst>
              <a:path w="5806440" h="4679315">
                <a:moveTo>
                  <a:pt x="5806186" y="0"/>
                </a:moveTo>
                <a:lnTo>
                  <a:pt x="0" y="0"/>
                </a:lnTo>
                <a:lnTo>
                  <a:pt x="0" y="4679213"/>
                </a:lnTo>
                <a:lnTo>
                  <a:pt x="5806186" y="4679213"/>
                </a:lnTo>
                <a:lnTo>
                  <a:pt x="58061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74771" y="761223"/>
            <a:ext cx="341747" cy="157118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82"/>
              </a:spcBef>
              <a:spcAft>
                <a:spcPts val="0"/>
              </a:spcAft>
              <a:buClrTx/>
            </a:pPr>
            <a:r>
              <a:rPr sz="953" b="0" spc="-6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MAN(1</a:t>
            </a:r>
            <a:r>
              <a:rPr sz="953" b="0" spc="-36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)</a:t>
            </a:r>
            <a:endParaRPr sz="953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20087" y="761223"/>
            <a:ext cx="973375" cy="157118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82"/>
              </a:spcBef>
              <a:spcAft>
                <a:spcPts val="0"/>
              </a:spcAft>
              <a:buClrTx/>
            </a:pP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Manual pager</a:t>
            </a:r>
            <a:r>
              <a:rPr sz="953" b="0" spc="-1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utils</a:t>
            </a:r>
            <a:endParaRPr sz="953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44299" y="761223"/>
            <a:ext cx="341747" cy="157118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82"/>
              </a:spcBef>
              <a:spcAft>
                <a:spcPts val="0"/>
              </a:spcAft>
              <a:buClrTx/>
            </a:pPr>
            <a:r>
              <a:rPr sz="953" b="0" spc="-6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MAN(1</a:t>
            </a:r>
            <a:r>
              <a:rPr sz="953" b="0" spc="-36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)</a:t>
            </a:r>
            <a:endParaRPr sz="953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86298" y="4881190"/>
            <a:ext cx="2996773" cy="119295"/>
          </a:xfrm>
          <a:custGeom>
            <a:avLst/>
            <a:gdLst/>
            <a:ahLst/>
            <a:cxnLst/>
            <a:rect l="l" t="t" r="r" b="b"/>
            <a:pathLst>
              <a:path w="3302000" h="131445">
                <a:moveTo>
                  <a:pt x="3301936" y="0"/>
                </a:moveTo>
                <a:lnTo>
                  <a:pt x="0" y="0"/>
                </a:lnTo>
                <a:lnTo>
                  <a:pt x="0" y="131000"/>
                </a:lnTo>
                <a:lnTo>
                  <a:pt x="3301936" y="131000"/>
                </a:lnTo>
                <a:lnTo>
                  <a:pt x="33019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83014" y="4881190"/>
            <a:ext cx="57054" cy="119295"/>
          </a:xfrm>
          <a:custGeom>
            <a:avLst/>
            <a:gdLst/>
            <a:ahLst/>
            <a:cxnLst/>
            <a:rect l="l" t="t" r="r" b="b"/>
            <a:pathLst>
              <a:path w="62864" h="131445">
                <a:moveTo>
                  <a:pt x="62420" y="0"/>
                </a:moveTo>
                <a:lnTo>
                  <a:pt x="0" y="0"/>
                </a:lnTo>
                <a:lnTo>
                  <a:pt x="0" y="131000"/>
                </a:lnTo>
                <a:lnTo>
                  <a:pt x="62420" y="131000"/>
                </a:lnTo>
                <a:lnTo>
                  <a:pt x="624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79048" y="772752"/>
            <a:ext cx="0" cy="4246773"/>
          </a:xfrm>
          <a:custGeom>
            <a:avLst/>
            <a:gdLst/>
            <a:ahLst/>
            <a:cxnLst/>
            <a:rect l="l" t="t" r="r" b="b"/>
            <a:pathLst>
              <a:path h="4679315">
                <a:moveTo>
                  <a:pt x="0" y="0"/>
                </a:moveTo>
                <a:lnTo>
                  <a:pt x="0" y="4679213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48528" y="772752"/>
            <a:ext cx="0" cy="4246773"/>
          </a:xfrm>
          <a:custGeom>
            <a:avLst/>
            <a:gdLst/>
            <a:ahLst/>
            <a:cxnLst/>
            <a:rect l="l" t="t" r="r" b="b"/>
            <a:pathLst>
              <a:path h="4679315">
                <a:moveTo>
                  <a:pt x="0" y="0"/>
                </a:moveTo>
                <a:lnTo>
                  <a:pt x="0" y="4679213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77665" y="772752"/>
            <a:ext cx="5273744" cy="0"/>
          </a:xfrm>
          <a:custGeom>
            <a:avLst/>
            <a:gdLst/>
            <a:ahLst/>
            <a:cxnLst/>
            <a:rect l="l" t="t" r="r" b="b"/>
            <a:pathLst>
              <a:path w="5810884">
                <a:moveTo>
                  <a:pt x="0" y="0"/>
                </a:moveTo>
                <a:lnTo>
                  <a:pt x="5810758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77665" y="5019433"/>
            <a:ext cx="5273744" cy="0"/>
          </a:xfrm>
          <a:custGeom>
            <a:avLst/>
            <a:gdLst/>
            <a:ahLst/>
            <a:cxnLst/>
            <a:rect l="l" t="t" r="r" b="b"/>
            <a:pathLst>
              <a:path w="5810884">
                <a:moveTo>
                  <a:pt x="0" y="0"/>
                </a:moveTo>
                <a:lnTo>
                  <a:pt x="5810758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48528" y="772752"/>
            <a:ext cx="0" cy="4246773"/>
          </a:xfrm>
          <a:custGeom>
            <a:avLst/>
            <a:gdLst/>
            <a:ahLst/>
            <a:cxnLst/>
            <a:rect l="l" t="t" r="r" b="b"/>
            <a:pathLst>
              <a:path h="4679315">
                <a:moveTo>
                  <a:pt x="0" y="0"/>
                </a:moveTo>
                <a:lnTo>
                  <a:pt x="0" y="4679213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79048" y="772752"/>
            <a:ext cx="0" cy="4246773"/>
          </a:xfrm>
          <a:custGeom>
            <a:avLst/>
            <a:gdLst/>
            <a:ahLst/>
            <a:cxnLst/>
            <a:rect l="l" t="t" r="r" b="b"/>
            <a:pathLst>
              <a:path h="4679315">
                <a:moveTo>
                  <a:pt x="0" y="0"/>
                </a:moveTo>
                <a:lnTo>
                  <a:pt x="0" y="4679213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377665" y="5019433"/>
            <a:ext cx="5273744" cy="0"/>
          </a:xfrm>
          <a:custGeom>
            <a:avLst/>
            <a:gdLst/>
            <a:ahLst/>
            <a:cxnLst/>
            <a:rect l="l" t="t" r="r" b="b"/>
            <a:pathLst>
              <a:path w="5810884">
                <a:moveTo>
                  <a:pt x="0" y="0"/>
                </a:moveTo>
                <a:lnTo>
                  <a:pt x="5810758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377665" y="772752"/>
            <a:ext cx="5273744" cy="0"/>
          </a:xfrm>
          <a:custGeom>
            <a:avLst/>
            <a:gdLst/>
            <a:ahLst/>
            <a:cxnLst/>
            <a:rect l="l" t="t" r="r" b="b"/>
            <a:pathLst>
              <a:path w="5810884">
                <a:moveTo>
                  <a:pt x="0" y="0"/>
                </a:moveTo>
                <a:lnTo>
                  <a:pt x="5810758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74770" y="1061751"/>
            <a:ext cx="4811550" cy="4268033"/>
          </a:xfrm>
          <a:prstGeom prst="rect">
            <a:avLst/>
          </a:prstGeom>
        </p:spPr>
        <p:txBody>
          <a:bodyPr vert="horz" wrap="square" lIns="0" tIns="23627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185"/>
              </a:spcBef>
              <a:spcAft>
                <a:spcPts val="0"/>
              </a:spcAft>
              <a:buClrTx/>
            </a:pP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NAME</a:t>
            </a:r>
            <a:endParaRPr sz="953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378646" defTabSz="829909" eaLnBrk="1" fontAlgn="auto" latinLnBrk="1" hangingPunct="1">
              <a:spcBef>
                <a:spcPts val="100"/>
              </a:spcBef>
              <a:spcAft>
                <a:spcPts val="0"/>
              </a:spcAft>
              <a:buClrTx/>
            </a:pPr>
            <a:r>
              <a:rPr sz="953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man </a:t>
            </a:r>
            <a:r>
              <a:rPr sz="953" b="0" spc="-36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 </a:t>
            </a:r>
            <a:r>
              <a:rPr sz="953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an </a:t>
            </a:r>
            <a:r>
              <a:rPr sz="953" b="0" spc="-6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interface </a:t>
            </a:r>
            <a:r>
              <a:rPr sz="953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to </a:t>
            </a:r>
            <a:r>
              <a:rPr sz="953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the </a:t>
            </a: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on-line reference</a:t>
            </a:r>
            <a:r>
              <a:rPr sz="953" b="0" spc="-3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manuals</a:t>
            </a:r>
            <a:endParaRPr sz="953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defTabSz="829909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endParaRPr sz="998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1527"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SYNOPSIS</a:t>
            </a:r>
            <a:endParaRPr sz="953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378646" defTabSz="829909" eaLnBrk="1" fontAlgn="auto" latinLnBrk="1" hangingPunct="1">
              <a:spcBef>
                <a:spcPts val="91"/>
              </a:spcBef>
              <a:spcAft>
                <a:spcPts val="0"/>
              </a:spcAft>
              <a:buClrTx/>
            </a:pPr>
            <a:r>
              <a:rPr sz="953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man </a:t>
            </a:r>
            <a:r>
              <a:rPr sz="953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[-C </a:t>
            </a: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file] </a:t>
            </a:r>
            <a:r>
              <a:rPr sz="953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[-d] </a:t>
            </a: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[-D] </a:t>
            </a:r>
            <a:r>
              <a:rPr sz="953" b="0" spc="-6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[--warnings[=warnings]] </a:t>
            </a:r>
            <a:r>
              <a:rPr sz="953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[-R </a:t>
            </a:r>
            <a:r>
              <a:rPr sz="953" b="0" spc="-6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encoding] </a:t>
            </a:r>
            <a:r>
              <a:rPr sz="953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[-L </a:t>
            </a: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locale] </a:t>
            </a:r>
            <a:r>
              <a:rPr sz="953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[-m</a:t>
            </a:r>
            <a:r>
              <a:rPr sz="953" b="0" spc="-29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53" b="0" spc="-10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sys</a:t>
            </a:r>
            <a:r>
              <a:rPr sz="953" b="0" spc="-100" dirty="0">
                <a:solidFill>
                  <a:srgbClr val="FFFFFF"/>
                </a:solidFill>
                <a:latin typeface="나눔고딕 Light"/>
                <a:ea typeface="+mn-ea"/>
                <a:cs typeface="나눔고딕 Light"/>
              </a:rPr>
              <a:t>‐</a:t>
            </a:r>
            <a:endParaRPr sz="953" b="0">
              <a:solidFill>
                <a:prstClr val="black"/>
              </a:solidFill>
              <a:latin typeface="나눔고딕 Light"/>
              <a:ea typeface="+mn-ea"/>
              <a:cs typeface="나눔고딕 Light"/>
            </a:endParaRPr>
          </a:p>
          <a:p>
            <a:pPr marL="378646" defTabSz="829909" eaLnBrk="1" fontAlgn="auto" latinLnBrk="1" hangingPunct="1">
              <a:spcBef>
                <a:spcPts val="95"/>
              </a:spcBef>
              <a:spcAft>
                <a:spcPts val="0"/>
              </a:spcAft>
              <a:buClrTx/>
              <a:tabLst>
                <a:tab pos="3219357" algn="l"/>
                <a:tab pos="3744390" algn="l"/>
              </a:tabLst>
            </a:pP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tem[,...]]  </a:t>
            </a:r>
            <a:r>
              <a:rPr sz="953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[-M  path]  [-S  </a:t>
            </a: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list]</a:t>
            </a:r>
            <a:r>
              <a:rPr sz="953" b="0" spc="2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53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[-e</a:t>
            </a:r>
            <a:r>
              <a:rPr sz="953" b="0" spc="336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53" b="0" spc="-6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extension]	</a:t>
            </a: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[-i|-I]	</a:t>
            </a:r>
            <a:r>
              <a:rPr sz="953" b="0" spc="-6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[--regex|--wildcard]</a:t>
            </a:r>
            <a:endParaRPr sz="953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378646" defTabSz="829909" eaLnBrk="1" fontAlgn="auto" latinLnBrk="1" hangingPunct="1">
              <a:spcBef>
                <a:spcPts val="95"/>
              </a:spcBef>
              <a:spcAft>
                <a:spcPts val="0"/>
              </a:spcAft>
              <a:buClrTx/>
            </a:pPr>
            <a:r>
              <a:rPr sz="953" b="0" spc="-6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[--names-only]  </a:t>
            </a:r>
            <a:r>
              <a:rPr sz="953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[-a]  </a:t>
            </a: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[-u] </a:t>
            </a:r>
            <a:r>
              <a:rPr sz="953" b="0" spc="-6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[--no-subpages] </a:t>
            </a:r>
            <a:r>
              <a:rPr sz="953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[-P </a:t>
            </a: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pager] </a:t>
            </a:r>
            <a:r>
              <a:rPr sz="953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[-r </a:t>
            </a: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prompt] </a:t>
            </a:r>
            <a:r>
              <a:rPr sz="953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[-7] [-E</a:t>
            </a:r>
            <a:r>
              <a:rPr sz="953" b="0" spc="-19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53" b="0" spc="-6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encoding]</a:t>
            </a:r>
            <a:endParaRPr sz="953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378646" marR="4611" defTabSz="829909" eaLnBrk="1" fontAlgn="auto" latinLnBrk="1" hangingPunct="1">
              <a:lnSpc>
                <a:spcPct val="1085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953" b="0" spc="-6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[--no-hyphenation] [--no-justification] </a:t>
            </a:r>
            <a:r>
              <a:rPr sz="953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[-p </a:t>
            </a: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string] </a:t>
            </a:r>
            <a:r>
              <a:rPr sz="953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[-t] </a:t>
            </a:r>
            <a:r>
              <a:rPr sz="953" b="0" spc="-6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[-T[device]] [-H[browser]]  </a:t>
            </a: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[-X[dpi]] [-Z] [[section] page ...]</a:t>
            </a:r>
            <a:r>
              <a:rPr sz="953" b="0" spc="-20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53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...</a:t>
            </a:r>
            <a:endParaRPr sz="953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378646" defTabSz="829909" eaLnBrk="1" fontAlgn="auto" latinLnBrk="1" hangingPunct="1">
              <a:spcBef>
                <a:spcPts val="91"/>
              </a:spcBef>
              <a:spcAft>
                <a:spcPts val="0"/>
              </a:spcAft>
              <a:buClrTx/>
            </a:pPr>
            <a:r>
              <a:rPr sz="953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man -k </a:t>
            </a: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[apropos options] regexp</a:t>
            </a:r>
            <a:r>
              <a:rPr sz="953" b="0" spc="-22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53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...</a:t>
            </a:r>
            <a:endParaRPr sz="953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378646" marR="1213166" defTabSz="829909" eaLnBrk="1" fontAlgn="auto" latinLnBrk="1" hangingPunct="1">
              <a:lnSpc>
                <a:spcPct val="1085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953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man -K </a:t>
            </a: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[-w|-W] </a:t>
            </a:r>
            <a:r>
              <a:rPr sz="953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[-S list] </a:t>
            </a: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[-i|-I] [--regex] </a:t>
            </a:r>
            <a:r>
              <a:rPr sz="953" b="0" spc="-6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[section] </a:t>
            </a:r>
            <a:r>
              <a:rPr sz="953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term</a:t>
            </a:r>
            <a:r>
              <a:rPr sz="953" b="0" spc="-32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53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...  </a:t>
            </a:r>
            <a:r>
              <a:rPr sz="953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man -f </a:t>
            </a: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[whatis options] page</a:t>
            </a:r>
            <a:r>
              <a:rPr sz="953" b="0" spc="-22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53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...</a:t>
            </a:r>
            <a:endParaRPr sz="953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378646" defTabSz="829909" eaLnBrk="1" fontAlgn="auto" latinLnBrk="1" hangingPunct="1">
              <a:spcBef>
                <a:spcPts val="95"/>
              </a:spcBef>
              <a:spcAft>
                <a:spcPts val="0"/>
              </a:spcAft>
              <a:buClrTx/>
            </a:pPr>
            <a:r>
              <a:rPr sz="953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man -l </a:t>
            </a:r>
            <a:r>
              <a:rPr sz="953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[-C </a:t>
            </a: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file] [-d] [-D] </a:t>
            </a:r>
            <a:r>
              <a:rPr sz="953" b="0" spc="-6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[--warnings[=warnings]] </a:t>
            </a:r>
            <a:r>
              <a:rPr sz="953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[-R </a:t>
            </a:r>
            <a:r>
              <a:rPr sz="953" b="0" spc="-6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encoding] </a:t>
            </a:r>
            <a:r>
              <a:rPr sz="953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[-L </a:t>
            </a: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locale]</a:t>
            </a:r>
            <a:r>
              <a:rPr sz="953" b="0" spc="-29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53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[-P</a:t>
            </a:r>
            <a:endParaRPr sz="953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378646" marR="4611" defTabSz="829909" eaLnBrk="1" fontAlgn="auto" latinLnBrk="1" hangingPunct="1">
              <a:lnSpc>
                <a:spcPct val="107600"/>
              </a:lnSpc>
              <a:spcBef>
                <a:spcPts val="9"/>
              </a:spcBef>
              <a:spcAft>
                <a:spcPts val="0"/>
              </a:spcAft>
              <a:buClrTx/>
            </a:pP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pager] </a:t>
            </a:r>
            <a:r>
              <a:rPr sz="953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[-r </a:t>
            </a: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prompt] </a:t>
            </a:r>
            <a:r>
              <a:rPr sz="953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[-7] [-E </a:t>
            </a: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encoding] </a:t>
            </a:r>
            <a:r>
              <a:rPr sz="953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[-p </a:t>
            </a: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string] </a:t>
            </a:r>
            <a:r>
              <a:rPr sz="953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[-t] </a:t>
            </a:r>
            <a:r>
              <a:rPr sz="953" b="0" spc="-6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[-T[device]] [-H[browser]]  </a:t>
            </a: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[-X[dpi]] [-Z] file</a:t>
            </a:r>
            <a:r>
              <a:rPr sz="953" b="0" spc="-1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53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...</a:t>
            </a:r>
            <a:endParaRPr sz="953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378646" defTabSz="829909" eaLnBrk="1" fontAlgn="auto" latinLnBrk="1" hangingPunct="1">
              <a:spcBef>
                <a:spcPts val="100"/>
              </a:spcBef>
              <a:spcAft>
                <a:spcPts val="0"/>
              </a:spcAft>
              <a:buClrTx/>
            </a:pPr>
            <a:r>
              <a:rPr sz="953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man </a:t>
            </a: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-w|-W </a:t>
            </a:r>
            <a:r>
              <a:rPr sz="953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[-C </a:t>
            </a: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file] </a:t>
            </a:r>
            <a:r>
              <a:rPr sz="953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[-d] </a:t>
            </a: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[-D] page</a:t>
            </a:r>
            <a:r>
              <a:rPr sz="953" b="0" spc="-27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53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...</a:t>
            </a:r>
            <a:endParaRPr sz="953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378646" marR="2581364" defTabSz="829909" eaLnBrk="1" fontAlgn="auto" latinLnBrk="1" hangingPunct="1">
              <a:lnSpc>
                <a:spcPct val="1085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953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man -c </a:t>
            </a:r>
            <a:r>
              <a:rPr sz="953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[-C </a:t>
            </a: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file] </a:t>
            </a:r>
            <a:r>
              <a:rPr sz="953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[-d] </a:t>
            </a: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[-D] page</a:t>
            </a:r>
            <a:r>
              <a:rPr sz="953" b="0" spc="-29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53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...  </a:t>
            </a:r>
            <a:r>
              <a:rPr sz="953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man</a:t>
            </a:r>
            <a:r>
              <a:rPr sz="953" b="0" spc="-9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[-?V]</a:t>
            </a:r>
            <a:endParaRPr sz="953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defTabSz="829909" eaLnBrk="1" fontAlgn="auto" latinLnBrk="1" hangingPunct="1">
              <a:spcBef>
                <a:spcPts val="45"/>
              </a:spcBef>
              <a:spcAft>
                <a:spcPts val="0"/>
              </a:spcAft>
              <a:buClrTx/>
            </a:pPr>
            <a:endParaRPr sz="998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1527"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DESCRIPTION</a:t>
            </a:r>
            <a:endParaRPr sz="953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378646" marR="4611" algn="just" defTabSz="829909" eaLnBrk="1" fontAlgn="auto" latinLnBrk="1" hangingPunct="1">
              <a:lnSpc>
                <a:spcPct val="1085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953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man is </a:t>
            </a:r>
            <a:r>
              <a:rPr sz="953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the </a:t>
            </a: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system's manual pager. Each page argument given </a:t>
            </a:r>
            <a:r>
              <a:rPr sz="953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to </a:t>
            </a:r>
            <a:r>
              <a:rPr sz="953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man </a:t>
            </a:r>
            <a:r>
              <a:rPr sz="953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is </a:t>
            </a: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normally </a:t>
            </a:r>
            <a:r>
              <a:rPr sz="953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the  name </a:t>
            </a:r>
            <a:r>
              <a:rPr sz="953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of </a:t>
            </a:r>
            <a:r>
              <a:rPr sz="953" b="0" spc="-36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 </a:t>
            </a: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program, utility </a:t>
            </a:r>
            <a:r>
              <a:rPr sz="953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or </a:t>
            </a: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function. </a:t>
            </a:r>
            <a:r>
              <a:rPr sz="953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The </a:t>
            </a: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manual </a:t>
            </a:r>
            <a:r>
              <a:rPr sz="953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page </a:t>
            </a:r>
            <a:r>
              <a:rPr sz="953" b="0" spc="-6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associated </a:t>
            </a:r>
            <a:r>
              <a:rPr sz="953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with </a:t>
            </a: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each </a:t>
            </a:r>
            <a:r>
              <a:rPr sz="953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of  </a:t>
            </a:r>
            <a:r>
              <a:rPr sz="953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these</a:t>
            </a:r>
            <a:r>
              <a:rPr sz="953" b="0" spc="-86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53" b="0" spc="-6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arguments</a:t>
            </a:r>
            <a:r>
              <a:rPr sz="953" b="0" spc="-86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53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is</a:t>
            </a:r>
            <a:r>
              <a:rPr sz="953" b="0" spc="-8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53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then</a:t>
            </a:r>
            <a:r>
              <a:rPr sz="953" b="0" spc="-86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found</a:t>
            </a:r>
            <a:r>
              <a:rPr sz="953" b="0" spc="-8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53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and</a:t>
            </a:r>
            <a:r>
              <a:rPr sz="953" b="0" spc="-86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displayed.</a:t>
            </a:r>
            <a:r>
              <a:rPr sz="953" b="0" spc="-8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53" b="0" spc="-36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953" b="0" spc="-86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section,</a:t>
            </a:r>
            <a:r>
              <a:rPr sz="953" b="0" spc="-86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53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if</a:t>
            </a:r>
            <a:r>
              <a:rPr sz="953" b="0" spc="-8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53" b="0" spc="-6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provided,</a:t>
            </a:r>
            <a:r>
              <a:rPr sz="953" b="0" spc="-86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53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will</a:t>
            </a:r>
            <a:r>
              <a:rPr sz="953" b="0" spc="-8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direct</a:t>
            </a:r>
            <a:r>
              <a:rPr sz="953" b="0" spc="-86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53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man  </a:t>
            </a:r>
            <a:r>
              <a:rPr sz="953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to </a:t>
            </a:r>
            <a:r>
              <a:rPr sz="953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look </a:t>
            </a: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only </a:t>
            </a:r>
            <a:r>
              <a:rPr sz="953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in </a:t>
            </a:r>
            <a:r>
              <a:rPr sz="953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that </a:t>
            </a: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section </a:t>
            </a:r>
            <a:r>
              <a:rPr sz="953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of </a:t>
            </a:r>
            <a:r>
              <a:rPr sz="953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the </a:t>
            </a: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manual. </a:t>
            </a:r>
            <a:r>
              <a:rPr sz="953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The </a:t>
            </a: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default action </a:t>
            </a:r>
            <a:r>
              <a:rPr sz="953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is to </a:t>
            </a: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search </a:t>
            </a:r>
            <a:r>
              <a:rPr sz="953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in</a:t>
            </a:r>
            <a:r>
              <a:rPr sz="953" b="0" spc="-6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53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all</a:t>
            </a:r>
            <a:endParaRPr sz="953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63972" algn="just" defTabSz="829909" eaLnBrk="1" fontAlgn="auto" latinLnBrk="1" hangingPunct="1">
              <a:spcBef>
                <a:spcPts val="86"/>
              </a:spcBef>
              <a:spcAft>
                <a:spcPts val="0"/>
              </a:spcAft>
              <a:buClrTx/>
            </a:pPr>
            <a:r>
              <a:rPr sz="953" b="0" spc="-64" dirty="0">
                <a:solidFill>
                  <a:prstClr val="black"/>
                </a:solidFill>
                <a:latin typeface="바탕체"/>
                <a:ea typeface="+mn-ea"/>
                <a:cs typeface="바탕체"/>
              </a:rPr>
              <a:t>Manual</a:t>
            </a:r>
            <a:r>
              <a:rPr sz="953" b="0" spc="-91" dirty="0">
                <a:solidFill>
                  <a:prstClr val="black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53" b="0" spc="-59" dirty="0">
                <a:solidFill>
                  <a:prstClr val="black"/>
                </a:solidFill>
                <a:latin typeface="바탕체"/>
                <a:ea typeface="+mn-ea"/>
                <a:cs typeface="바탕체"/>
              </a:rPr>
              <a:t>page</a:t>
            </a:r>
            <a:r>
              <a:rPr sz="953" b="0" spc="-91" dirty="0">
                <a:solidFill>
                  <a:prstClr val="black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53" b="0" spc="-64" dirty="0">
                <a:solidFill>
                  <a:prstClr val="black"/>
                </a:solidFill>
                <a:latin typeface="바탕체"/>
                <a:ea typeface="+mn-ea"/>
                <a:cs typeface="바탕체"/>
              </a:rPr>
              <a:t>man(1)</a:t>
            </a:r>
            <a:r>
              <a:rPr sz="953" b="0" spc="-91" dirty="0">
                <a:solidFill>
                  <a:prstClr val="black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53" b="0" spc="-64" dirty="0">
                <a:solidFill>
                  <a:prstClr val="black"/>
                </a:solidFill>
                <a:latin typeface="바탕체"/>
                <a:ea typeface="+mn-ea"/>
                <a:cs typeface="바탕체"/>
              </a:rPr>
              <a:t>line</a:t>
            </a:r>
            <a:r>
              <a:rPr sz="953" b="0" spc="-91" dirty="0">
                <a:solidFill>
                  <a:prstClr val="black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53" b="0" spc="-36" dirty="0">
                <a:solidFill>
                  <a:prstClr val="black"/>
                </a:solidFill>
                <a:latin typeface="바탕체"/>
                <a:ea typeface="+mn-ea"/>
                <a:cs typeface="바탕체"/>
              </a:rPr>
              <a:t>1</a:t>
            </a:r>
            <a:r>
              <a:rPr sz="953" b="0" spc="-91" dirty="0">
                <a:solidFill>
                  <a:prstClr val="black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53" b="0" spc="-64" dirty="0">
                <a:solidFill>
                  <a:prstClr val="black"/>
                </a:solidFill>
                <a:latin typeface="바탕체"/>
                <a:ea typeface="+mn-ea"/>
                <a:cs typeface="바탕체"/>
              </a:rPr>
              <a:t>(press</a:t>
            </a:r>
            <a:r>
              <a:rPr sz="953" b="0" spc="-91" dirty="0">
                <a:solidFill>
                  <a:prstClr val="black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53" b="0" spc="-36" dirty="0">
                <a:solidFill>
                  <a:prstClr val="black"/>
                </a:solidFill>
                <a:latin typeface="바탕체"/>
                <a:ea typeface="+mn-ea"/>
                <a:cs typeface="바탕체"/>
              </a:rPr>
              <a:t>h</a:t>
            </a:r>
            <a:r>
              <a:rPr sz="953" b="0" spc="-91" dirty="0">
                <a:solidFill>
                  <a:prstClr val="black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53" b="0" spc="-59" dirty="0">
                <a:solidFill>
                  <a:prstClr val="black"/>
                </a:solidFill>
                <a:latin typeface="바탕체"/>
                <a:ea typeface="+mn-ea"/>
                <a:cs typeface="바탕체"/>
              </a:rPr>
              <a:t>for</a:t>
            </a:r>
            <a:r>
              <a:rPr sz="953" b="0" spc="-91" dirty="0">
                <a:solidFill>
                  <a:prstClr val="black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53" b="0" spc="-59" dirty="0">
                <a:solidFill>
                  <a:prstClr val="black"/>
                </a:solidFill>
                <a:latin typeface="바탕체"/>
                <a:ea typeface="+mn-ea"/>
                <a:cs typeface="바탕체"/>
              </a:rPr>
              <a:t>help</a:t>
            </a:r>
            <a:r>
              <a:rPr sz="953" b="0" spc="-86" dirty="0">
                <a:solidFill>
                  <a:prstClr val="black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53" b="0" spc="-54" dirty="0">
                <a:solidFill>
                  <a:prstClr val="black"/>
                </a:solidFill>
                <a:latin typeface="바탕체"/>
                <a:ea typeface="+mn-ea"/>
                <a:cs typeface="바탕체"/>
              </a:rPr>
              <a:t>or</a:t>
            </a:r>
            <a:r>
              <a:rPr sz="953" b="0" spc="-91" dirty="0">
                <a:solidFill>
                  <a:prstClr val="black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53" b="0" spc="-36" dirty="0">
                <a:solidFill>
                  <a:prstClr val="black"/>
                </a:solidFill>
                <a:latin typeface="바탕체"/>
                <a:ea typeface="+mn-ea"/>
                <a:cs typeface="바탕체"/>
              </a:rPr>
              <a:t>q</a:t>
            </a:r>
            <a:r>
              <a:rPr sz="953" b="0" spc="-91" dirty="0">
                <a:solidFill>
                  <a:prstClr val="black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53" b="0" spc="-54" dirty="0">
                <a:solidFill>
                  <a:prstClr val="black"/>
                </a:solidFill>
                <a:latin typeface="바탕체"/>
                <a:ea typeface="+mn-ea"/>
                <a:cs typeface="바탕체"/>
              </a:rPr>
              <a:t>to</a:t>
            </a:r>
            <a:r>
              <a:rPr sz="953" b="0" spc="-91" dirty="0">
                <a:solidFill>
                  <a:prstClr val="black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53" b="0" spc="-64" dirty="0">
                <a:solidFill>
                  <a:prstClr val="black"/>
                </a:solidFill>
                <a:latin typeface="바탕체"/>
                <a:ea typeface="+mn-ea"/>
                <a:cs typeface="바탕체"/>
              </a:rPr>
              <a:t>quit)</a:t>
            </a:r>
            <a:endParaRPr sz="953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defTabSz="829909" eaLnBrk="1" fontAlgn="auto" latinLnBrk="1" hangingPunct="1">
              <a:spcBef>
                <a:spcPts val="18"/>
              </a:spcBef>
              <a:spcAft>
                <a:spcPts val="0"/>
              </a:spcAft>
              <a:buClrTx/>
            </a:pPr>
            <a:endParaRPr sz="908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65125" algn="ctr"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998" b="0" spc="-95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&lt;그림 </a:t>
            </a:r>
            <a:r>
              <a:rPr sz="998" b="0" spc="-64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I-17&gt; </a:t>
            </a:r>
            <a:r>
              <a:rPr sz="998" b="0" spc="-109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명령어</a:t>
            </a:r>
            <a:r>
              <a:rPr sz="998" b="0" spc="-191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 </a:t>
            </a:r>
            <a:r>
              <a:rPr sz="998" b="0" spc="-109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도움말</a:t>
            </a:r>
            <a:endParaRPr sz="998" b="0">
              <a:solidFill>
                <a:prstClr val="black"/>
              </a:solidFill>
              <a:latin typeface="굴림체"/>
              <a:ea typeface="+mn-ea"/>
              <a:cs typeface="굴림체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en-US" altLang="ko-KR" dirty="0"/>
              <a:t>3) </a:t>
            </a:r>
            <a:r>
              <a:rPr lang="ko-KR" altLang="en-US" dirty="0"/>
              <a:t>권한획득</a:t>
            </a:r>
          </a:p>
          <a:p>
            <a:pPr latinLnBrk="1"/>
            <a:r>
              <a:rPr lang="ko-KR" altLang="en-US" dirty="0"/>
              <a:t>① 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ko-KR" altLang="en-US" dirty="0"/>
              <a:t>명령사용</a:t>
            </a:r>
          </a:p>
          <a:p>
            <a:pPr latinLnBrk="1"/>
            <a:r>
              <a:rPr lang="ko-KR" altLang="en-US" dirty="0"/>
              <a:t>② </a:t>
            </a:r>
            <a:r>
              <a:rPr lang="en-US" altLang="ko-KR" dirty="0" err="1"/>
              <a:t>su</a:t>
            </a:r>
            <a:r>
              <a:rPr lang="ko-KR" altLang="en-US" dirty="0"/>
              <a:t>명령사용</a:t>
            </a:r>
          </a:p>
          <a:p>
            <a:pPr latinLnBrk="1"/>
            <a:r>
              <a:rPr lang="en-US" altLang="ko-KR" dirty="0"/>
              <a:t>4) </a:t>
            </a:r>
            <a:r>
              <a:rPr lang="ko-KR" altLang="en-US" dirty="0"/>
              <a:t>명령어 도움말 보기</a:t>
            </a:r>
          </a:p>
          <a:p>
            <a:pPr latinLnBrk="1"/>
            <a:r>
              <a:rPr lang="ko-KR" altLang="en-US" dirty="0"/>
              <a:t>① </a:t>
            </a:r>
            <a:r>
              <a:rPr lang="en-US" altLang="ko-KR" dirty="0"/>
              <a:t>man</a:t>
            </a:r>
            <a:r>
              <a:rPr lang="ko-KR" altLang="en-US" dirty="0"/>
              <a:t>명령어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r>
              <a:rPr lang="en-US" altLang="ko-KR" sz="1800" dirty="0"/>
              <a:t>(1)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96611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4932" y="635515"/>
            <a:ext cx="7438337" cy="4531306"/>
          </a:xfrm>
          <a:prstGeom prst="rect">
            <a:avLst/>
          </a:prstGeom>
        </p:spPr>
        <p:txBody>
          <a:bodyPr vert="horz" wrap="square" lIns="0" tIns="91632" rIns="0" bIns="0" rtlCol="0">
            <a:spAutoFit/>
          </a:bodyPr>
          <a:lstStyle/>
          <a:p>
            <a:pPr marL="157913" defTabSz="829909" eaLnBrk="1" fontAlgn="auto" latinLnBrk="1" hangingPunct="1">
              <a:spcBef>
                <a:spcPts val="722"/>
              </a:spcBef>
              <a:spcAft>
                <a:spcPts val="0"/>
              </a:spcAft>
              <a:buClrTx/>
            </a:pPr>
            <a:r>
              <a:rPr sz="1361" spc="-59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(3) </a:t>
            </a:r>
            <a:r>
              <a:rPr sz="1361" spc="-113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가상 </a:t>
            </a:r>
            <a:r>
              <a:rPr sz="1361" spc="-123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터미널</a:t>
            </a:r>
            <a:r>
              <a:rPr sz="1361" spc="-231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 </a:t>
            </a:r>
            <a:r>
              <a:rPr sz="1361" spc="-64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(telnet/ssh)</a:t>
            </a:r>
            <a:endParaRPr sz="1361" b="0" dirty="0">
              <a:solidFill>
                <a:prstClr val="black"/>
              </a:solidFill>
              <a:latin typeface="새굴림"/>
              <a:ea typeface="+mn-ea"/>
              <a:cs typeface="새굴림"/>
            </a:endParaRPr>
          </a:p>
          <a:p>
            <a:pPr marL="11527" marR="4611" indent="139471" defTabSz="829909" eaLnBrk="1" fontAlgn="auto" latinLnBrk="1" hangingPunct="1">
              <a:lnSpc>
                <a:spcPct val="105900"/>
              </a:lnSpc>
              <a:spcBef>
                <a:spcPts val="563"/>
              </a:spcBef>
              <a:spcAft>
                <a:spcPts val="0"/>
              </a:spcAft>
              <a:buClrTx/>
            </a:pP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리눅스서버의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직접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접속된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모니터는 </a:t>
            </a:r>
            <a:r>
              <a:rPr sz="1135" b="0" spc="-14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콘솔</a:t>
            </a:r>
            <a:r>
              <a:rPr sz="1361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(Console)</a:t>
            </a:r>
            <a:r>
              <a:rPr sz="1135" b="0" spc="-14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이라고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부르며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원격지에서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서버로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접속하는 대표적인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방법은 </a:t>
            </a:r>
            <a:r>
              <a:rPr sz="1361" b="0" spc="-13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telnet</a:t>
            </a:r>
            <a:r>
              <a:rPr sz="1135" b="0" spc="-13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 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나</a:t>
            </a:r>
            <a:r>
              <a:rPr sz="1135" b="0" spc="-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361" b="0" spc="-13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ssh</a:t>
            </a:r>
            <a:r>
              <a:rPr sz="1135" b="0" spc="-13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서비스로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접속하는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방법이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있다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r>
              <a:rPr sz="1361" b="0" spc="-10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이에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대한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자세한</a:t>
            </a:r>
            <a:r>
              <a:rPr sz="1135" b="0" spc="-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설치방법은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실습방법에서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자세히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다시</a:t>
            </a:r>
            <a:r>
              <a:rPr sz="1135" b="0" spc="-3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다룬다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906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1527"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1498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1)</a:t>
            </a:r>
            <a:r>
              <a:rPr sz="1498" b="0" spc="-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498" b="0" spc="-390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프로그램</a:t>
            </a:r>
            <a:r>
              <a:rPr sz="1498" b="0" spc="82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498" b="0" spc="-363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설치</a:t>
            </a:r>
            <a:endParaRPr sz="1498" b="0" dirty="0">
              <a:solidFill>
                <a:prstClr val="black"/>
              </a:solidFill>
              <a:latin typeface="은 바탕"/>
              <a:ea typeface="+mn-ea"/>
              <a:cs typeface="은 바탕"/>
            </a:endParaRPr>
          </a:p>
          <a:p>
            <a:pPr marL="150997" defTabSz="829909" eaLnBrk="1" fontAlgn="auto" latinLnBrk="1" hangingPunct="1">
              <a:spcBef>
                <a:spcPts val="504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①</a:t>
            </a:r>
            <a:r>
              <a:rPr sz="1361" b="0" spc="-259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 </a:t>
            </a:r>
            <a:r>
              <a:rPr sz="1361" b="0" spc="-1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apt</a:t>
            </a:r>
            <a:r>
              <a:rPr lang="en-US" sz="1361" b="0" spc="-1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(</a:t>
            </a:r>
            <a:r>
              <a:rPr lang="ko-KR" altLang="en-US" sz="1361" b="0" spc="-1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이전 버전은 </a:t>
            </a:r>
            <a:r>
              <a:rPr lang="en-US" altLang="ko-KR" sz="1361" b="0" spc="-1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apt-get</a:t>
            </a:r>
            <a:r>
              <a:rPr lang="ko-KR" altLang="en-US" sz="1361" b="0" spc="-1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임</a:t>
            </a:r>
            <a:r>
              <a:rPr lang="en-US" altLang="ko-KR" sz="1361" b="0" spc="-1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77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7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우분투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리눅스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시스템에서 프로그램을 설치해주는</a:t>
            </a:r>
            <a:r>
              <a:rPr sz="1135" b="0" spc="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31"/>
              </a:spcBef>
              <a:spcAft>
                <a:spcPts val="0"/>
              </a:spcAft>
              <a:buClrTx/>
            </a:pPr>
            <a:r>
              <a:rPr sz="1361" b="0" spc="-6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-6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apt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명령어는 </a:t>
            </a:r>
            <a:r>
              <a:rPr sz="1361" b="0" spc="-1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root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계정으로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사용하여야</a:t>
            </a:r>
            <a:r>
              <a:rPr sz="1135" b="0" spc="-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함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②</a:t>
            </a:r>
            <a:r>
              <a:rPr sz="1361" b="0" spc="-259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 </a:t>
            </a:r>
            <a:r>
              <a:rPr sz="1361" b="0" spc="-18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sudo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14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14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일반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사용자가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잠시 </a:t>
            </a:r>
            <a:r>
              <a:rPr sz="1361" b="0" spc="-17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Root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권한을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사용하고자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하는</a:t>
            </a:r>
            <a:r>
              <a:rPr sz="1135" b="0" spc="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26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③</a:t>
            </a:r>
            <a:r>
              <a:rPr sz="1361" b="0" spc="-259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사용사례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1527" marR="5763" indent="139471" defTabSz="829909" eaLnBrk="1" fontAlgn="auto" latinLnBrk="1" hangingPunct="1">
              <a:lnSpc>
                <a:spcPct val="140500"/>
              </a:lnSpc>
              <a:spcBef>
                <a:spcPts val="77"/>
              </a:spcBef>
              <a:spcAft>
                <a:spcPts val="0"/>
              </a:spcAft>
              <a:buClrTx/>
            </a:pPr>
            <a:r>
              <a:rPr sz="1361" b="0" spc="-27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-27" dirty="0" err="1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sudo</a:t>
            </a:r>
            <a:r>
              <a:rPr sz="1361" b="0" spc="-2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1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apt </a:t>
            </a:r>
            <a:r>
              <a:rPr sz="1361" b="0" spc="-18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update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361" b="0" spc="-17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Root </a:t>
            </a:r>
            <a:r>
              <a:rPr sz="1135" b="0" spc="-103" dirty="0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권한으로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361" b="0" spc="-145" dirty="0" err="1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apt</a:t>
            </a:r>
            <a:r>
              <a:rPr sz="1135" b="0" spc="-145" dirty="0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이라는</a:t>
            </a:r>
            <a:r>
              <a:rPr sz="1135" b="0" spc="-14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명령어를 </a:t>
            </a:r>
            <a:r>
              <a:rPr sz="1361" b="0" spc="-16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update</a:t>
            </a:r>
            <a:r>
              <a:rPr sz="1135" b="0" spc="-16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라는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옵션을 가지고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실행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설치할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있는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프로그 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램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리스트를 인터넷을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통하여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새로 받는</a:t>
            </a:r>
            <a:r>
              <a:rPr sz="1135" b="0" spc="2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85"/>
              </a:spcBef>
              <a:spcAft>
                <a:spcPts val="0"/>
              </a:spcAft>
              <a:buClrTx/>
            </a:pPr>
            <a:r>
              <a:rPr sz="1361" b="0" spc="-27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-27" dirty="0" err="1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sudo</a:t>
            </a:r>
            <a:r>
              <a:rPr sz="1361" b="0" spc="-2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1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apt </a:t>
            </a:r>
            <a:r>
              <a:rPr sz="1361" b="0" spc="-13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install </a:t>
            </a:r>
            <a:r>
              <a:rPr sz="1361" b="0" spc="-1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ssh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361" b="0" spc="-13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ssh</a:t>
            </a:r>
            <a:r>
              <a:rPr sz="1135" b="0" spc="-13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프로그램을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설치하는</a:t>
            </a:r>
            <a:r>
              <a:rPr sz="1135" b="0" spc="-22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1527" marR="4611" indent="139471" defTabSz="829909" eaLnBrk="1" fontAlgn="auto" latinLnBrk="1" hangingPunct="1">
              <a:lnSpc>
                <a:spcPct val="127299"/>
              </a:lnSpc>
              <a:spcBef>
                <a:spcPts val="281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④ </a:t>
            </a:r>
            <a:r>
              <a:rPr sz="1361" b="0" spc="-1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apt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명령은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인터넷상 전세계의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우분투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프로그램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서버로부터 실행파일을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다운로드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받아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자동으로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설치함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단</a:t>
            </a:r>
            <a:r>
              <a:rPr sz="1361" b="0" spc="-9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 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그램별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설정작업은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필요할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</a:t>
            </a:r>
            <a:r>
              <a:rPr sz="1135" b="0" spc="20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있음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3303" y="828042"/>
            <a:ext cx="456432" cy="543659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5763" rIns="0" bIns="0" rtlCol="0">
            <a:spAutoFit/>
          </a:bodyPr>
          <a:lstStyle/>
          <a:p>
            <a:pPr defTabSz="829909" eaLnBrk="1" fontAlgn="auto" latinLnBrk="1" hangingPunct="1">
              <a:spcBef>
                <a:spcPts val="45"/>
              </a:spcBef>
              <a:spcAft>
                <a:spcPts val="0"/>
              </a:spcAft>
              <a:buClrTx/>
            </a:pPr>
            <a:endParaRPr sz="1997" b="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111806"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1498" b="0" spc="-15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498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69240" y="828042"/>
            <a:ext cx="4738936" cy="845838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26509" rIns="0" bIns="0" rtlCol="0">
            <a:spAutoFit/>
          </a:bodyPr>
          <a:lstStyle/>
          <a:p>
            <a:pPr marL="247244" indent="-180390" algn="just" defTabSz="829909" eaLnBrk="1" fontAlgn="auto" latinLnBrk="1" hangingPunct="1">
              <a:spcBef>
                <a:spcPts val="208"/>
              </a:spcBef>
              <a:spcAft>
                <a:spcPts val="0"/>
              </a:spcAft>
              <a:buClrTx/>
              <a:buFont typeface="Wingdings"/>
              <a:buChar char=""/>
              <a:tabLst>
                <a:tab pos="247820" algn="l"/>
              </a:tabLst>
            </a:pPr>
            <a:r>
              <a:rPr sz="953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∙실습을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위하여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몇 몇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명령어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및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이론은 간단하게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먼저</a:t>
            </a:r>
            <a:r>
              <a:rPr sz="953" b="0" spc="1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학습함.</a:t>
            </a:r>
            <a:endParaRPr sz="953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150421" algn="just" defTabSz="829909" eaLnBrk="1" fontAlgn="auto" latinLnBrk="1" hangingPunct="1">
              <a:spcBef>
                <a:spcPts val="404"/>
              </a:spcBef>
              <a:spcAft>
                <a:spcPts val="0"/>
              </a:spcAft>
              <a:buClrTx/>
            </a:pPr>
            <a:r>
              <a:rPr sz="953" b="0" spc="-4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예)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권한관리, </a:t>
            </a:r>
            <a:r>
              <a:rPr sz="953" b="0" spc="-41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sudo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명령 등은 뒤에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강의에서도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다시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자세히 다루게</a:t>
            </a:r>
            <a:r>
              <a:rPr sz="953" b="0" spc="-17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4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됨.</a:t>
            </a:r>
            <a:endParaRPr sz="953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247244" marR="61667" indent="-179814" algn="just" defTabSz="829909" eaLnBrk="1" fontAlgn="auto" latinLnBrk="1" hangingPunct="1">
              <a:lnSpc>
                <a:spcPts val="1135"/>
              </a:lnSpc>
              <a:spcBef>
                <a:spcPts val="449"/>
              </a:spcBef>
              <a:spcAft>
                <a:spcPts val="0"/>
              </a:spcAft>
              <a:buClrTx/>
              <a:buFont typeface="Wingdings"/>
              <a:buChar char=""/>
              <a:tabLst>
                <a:tab pos="247820" algn="l"/>
              </a:tabLst>
            </a:pPr>
            <a:r>
              <a:rPr sz="953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∙앞으로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수업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중 잘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모르는 명령어나 이론이 갑자기 나타나도 당황하지 </a:t>
            </a:r>
            <a:r>
              <a:rPr sz="953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말고,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인터넷 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검색으로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알아보거나, 추후 학습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진도에서 다루게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될 </a:t>
            </a:r>
            <a:r>
              <a:rPr sz="953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테니,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일단 무따기(무작정 따라  </a:t>
            </a:r>
            <a:r>
              <a:rPr sz="953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하기)</a:t>
            </a:r>
            <a:r>
              <a:rPr sz="953" b="0" spc="10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4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함.</a:t>
            </a:r>
            <a:endParaRPr sz="953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4475" y="1693552"/>
            <a:ext cx="6989816" cy="1776497"/>
          </a:xfrm>
          <a:prstGeom prst="rect">
            <a:avLst/>
          </a:prstGeom>
        </p:spPr>
        <p:txBody>
          <a:bodyPr vert="horz" wrap="square" lIns="0" tIns="104887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826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⑤</a:t>
            </a:r>
            <a:r>
              <a:rPr sz="1361" b="0" spc="-259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가상터미널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152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14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14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전용 </a:t>
            </a:r>
            <a:r>
              <a:rPr sz="1135" b="0" spc="-14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</a:t>
            </a:r>
            <a:r>
              <a:rPr sz="1361" b="0" spc="-14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</a:t>
            </a:r>
            <a:r>
              <a:rPr sz="1135" b="0" spc="-141" dirty="0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가상머신</a:t>
            </a:r>
            <a:r>
              <a:rPr sz="1361" b="0" spc="-14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</a:t>
            </a:r>
            <a:r>
              <a:rPr lang="en-US" sz="1361" b="0" spc="-14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VirtualBox</a:t>
            </a:r>
            <a:r>
              <a:rPr sz="1361" b="0" spc="-14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r>
              <a:rPr sz="1135" b="0" spc="-14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</a:t>
            </a:r>
            <a:r>
              <a:rPr sz="1361" b="0" spc="-14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r>
              <a:rPr sz="1135" b="0" spc="-14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를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사용하기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위한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원격지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프로그램으로 </a:t>
            </a:r>
            <a:r>
              <a:rPr sz="1361" b="0" spc="-15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ssh, </a:t>
            </a:r>
            <a:r>
              <a:rPr sz="1361" b="0" spc="-13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telnet</a:t>
            </a:r>
            <a:r>
              <a:rPr sz="1135" b="0" spc="-13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등이</a:t>
            </a:r>
            <a:r>
              <a:rPr sz="1135" b="0" spc="-15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있음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1527" defTabSz="829909" eaLnBrk="1" fontAlgn="auto" latinLnBrk="1" hangingPunct="1">
              <a:spcBef>
                <a:spcPts val="726"/>
              </a:spcBef>
              <a:spcAft>
                <a:spcPts val="0"/>
              </a:spcAft>
              <a:buClrTx/>
            </a:pPr>
            <a:r>
              <a:rPr sz="1361" b="0" spc="-4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-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telnet: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서버의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네트워크를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통하여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원격으로 접속하는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방식</a:t>
            </a:r>
            <a:r>
              <a:rPr sz="1135" b="0" spc="26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규약</a:t>
            </a:r>
            <a:r>
              <a:rPr sz="1361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</a:t>
            </a:r>
            <a:r>
              <a:rPr sz="1135" b="0" spc="-118" dirty="0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프로토콜</a:t>
            </a:r>
            <a:r>
              <a:rPr lang="en-US" sz="1135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)</a:t>
            </a:r>
          </a:p>
          <a:p>
            <a:pPr marL="11527" defTabSz="829909" eaLnBrk="1" fontAlgn="auto" latinLnBrk="1" hangingPunct="1">
              <a:spcBef>
                <a:spcPts val="726"/>
              </a:spcBef>
              <a:spcAft>
                <a:spcPts val="0"/>
              </a:spcAft>
              <a:buClrTx/>
            </a:pPr>
            <a:r>
              <a:rPr lang="en-US" altLang="ko-KR" sz="1135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                          </a:t>
            </a:r>
            <a:r>
              <a:rPr lang="ko-KR" altLang="en-US" sz="1135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지금은 </a:t>
            </a:r>
            <a:r>
              <a:rPr lang="en-US" altLang="ko-KR" sz="1135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telnet</a:t>
            </a:r>
            <a:r>
              <a:rPr lang="ko-KR" altLang="en-US" sz="1135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 많이 사용되지 않음 </a:t>
            </a:r>
            <a:r>
              <a:rPr lang="en-US" altLang="ko-KR" sz="1135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(</a:t>
            </a:r>
            <a:r>
              <a:rPr lang="ko-KR" altLang="en-US" sz="1135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통신방식이 암호화 되지 않은 상태로 사용되어 보안에 취약</a:t>
            </a:r>
            <a:r>
              <a:rPr lang="en-US" altLang="ko-KR" sz="1135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)</a:t>
            </a:r>
          </a:p>
          <a:p>
            <a:pPr marL="11527" defTabSz="829909" eaLnBrk="1" fontAlgn="auto" latinLnBrk="1" hangingPunct="1">
              <a:spcBef>
                <a:spcPts val="726"/>
              </a:spcBef>
              <a:spcAft>
                <a:spcPts val="0"/>
              </a:spcAft>
              <a:buClrTx/>
            </a:pPr>
            <a:r>
              <a:rPr lang="en-US" sz="1135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                          </a:t>
            </a:r>
            <a:r>
              <a:rPr lang="ko-KR" altLang="en-US" sz="1135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우리도 실습 생략</a:t>
            </a:r>
            <a:r>
              <a:rPr sz="1361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endParaRPr lang="en-US" sz="1361" b="0" spc="-118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1527" defTabSz="829909" eaLnBrk="1" fontAlgn="auto" latinLnBrk="1" hangingPunct="1">
              <a:spcBef>
                <a:spcPts val="726"/>
              </a:spcBef>
              <a:spcAft>
                <a:spcPts val="0"/>
              </a:spcAft>
              <a:buClrTx/>
            </a:pPr>
            <a:r>
              <a:rPr sz="1361" b="0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ssh: </a:t>
            </a:r>
            <a:r>
              <a:rPr sz="1361" b="0" spc="-13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telnet</a:t>
            </a:r>
            <a:r>
              <a:rPr sz="1135" b="0" spc="-13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과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동일한 역할을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하는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프로그램으로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보안이 강화된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방식으로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접속을</a:t>
            </a:r>
            <a:r>
              <a:rPr sz="1135" b="0" spc="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함</a:t>
            </a:r>
            <a:r>
              <a:rPr sz="1361" b="0" spc="-10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4932" y="618571"/>
            <a:ext cx="5099125" cy="1482490"/>
          </a:xfrm>
          <a:prstGeom prst="rect">
            <a:avLst/>
          </a:prstGeom>
        </p:spPr>
        <p:txBody>
          <a:bodyPr vert="horz" wrap="square" lIns="0" tIns="80106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631"/>
              </a:spcBef>
              <a:spcAft>
                <a:spcPts val="0"/>
              </a:spcAft>
              <a:buClrTx/>
            </a:pPr>
            <a:r>
              <a:rPr sz="1498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2)</a:t>
            </a:r>
            <a:r>
              <a:rPr sz="1498" b="0" spc="1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498" b="0" spc="-141" dirty="0" err="1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ssh</a:t>
            </a:r>
            <a:r>
              <a:rPr sz="1498" b="0" spc="-141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498" b="0" spc="-363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설치</a:t>
            </a:r>
            <a:r>
              <a:rPr sz="1498" b="0" spc="82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498" b="0" spc="-313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및</a:t>
            </a:r>
            <a:r>
              <a:rPr sz="1498" b="0" spc="-290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498" b="0" spc="-363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설정</a:t>
            </a:r>
            <a:endParaRPr sz="1498" b="0" dirty="0">
              <a:solidFill>
                <a:prstClr val="black"/>
              </a:solidFill>
              <a:latin typeface="은 바탕"/>
              <a:ea typeface="+mn-ea"/>
              <a:cs typeface="은 바탕"/>
            </a:endParaRPr>
          </a:p>
          <a:p>
            <a:pPr marL="150997" defTabSz="829909" eaLnBrk="1" fontAlgn="auto" latinLnBrk="1" hangingPunct="1">
              <a:spcBef>
                <a:spcPts val="513"/>
              </a:spcBef>
              <a:spcAft>
                <a:spcPts val="0"/>
              </a:spcAft>
              <a:buClrTx/>
            </a:pP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우분투</a:t>
            </a:r>
            <a:r>
              <a:rPr sz="1135" b="0" spc="-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및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버추얼</a:t>
            </a:r>
            <a:r>
              <a:rPr sz="1135" b="0" spc="-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박스에서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필요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프로그램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등을</a:t>
            </a:r>
            <a:r>
              <a:rPr sz="1135" b="0" spc="-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설치하고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설정하는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방법이다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31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① </a:t>
            </a:r>
            <a:r>
              <a:rPr sz="1361" b="0" spc="-1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ssh</a:t>
            </a:r>
            <a:r>
              <a:rPr sz="1361" b="0" spc="-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설치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214393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681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서버에 </a:t>
            </a:r>
            <a:r>
              <a:rPr sz="1361" b="0" spc="-1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ssh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프로그램 패키지를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다음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명령어로 </a:t>
            </a:r>
            <a:r>
              <a:rPr sz="1135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설치함</a:t>
            </a:r>
            <a:r>
              <a:rPr sz="1361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.&lt;</a:t>
            </a:r>
            <a:r>
              <a:rPr sz="1135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그림 </a:t>
            </a:r>
            <a:r>
              <a:rPr sz="1361" b="0" spc="-1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I-18&gt;</a:t>
            </a:r>
            <a:r>
              <a:rPr sz="1361" b="0" spc="-3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참고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279518" defTabSz="829909" eaLnBrk="1" fontAlgn="auto" latinLnBrk="1" hangingPunct="1">
              <a:spcBef>
                <a:spcPts val="726"/>
              </a:spcBef>
              <a:spcAft>
                <a:spcPts val="0"/>
              </a:spcAft>
              <a:buClrTx/>
            </a:pPr>
            <a:r>
              <a:rPr sz="1361" b="0" spc="-14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-&gt; </a:t>
            </a:r>
            <a:r>
              <a:rPr sz="1361" b="0" spc="-185" dirty="0" err="1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sudo</a:t>
            </a:r>
            <a:r>
              <a:rPr sz="1361" b="0" spc="-18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1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apt </a:t>
            </a:r>
            <a:r>
              <a:rPr sz="1361" b="0" spc="-13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install</a:t>
            </a:r>
            <a:r>
              <a:rPr sz="1361" b="0" spc="-8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1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ssh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1888" y="2260881"/>
            <a:ext cx="5276050" cy="437887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153" rIns="0" bIns="0" rtlCol="0">
            <a:spAutoFit/>
          </a:bodyPr>
          <a:lstStyle/>
          <a:p>
            <a:pPr marL="209205" defTabSz="829909" eaLnBrk="1" fontAlgn="auto" latinLnBrk="1" hangingPunct="1">
              <a:spcBef>
                <a:spcPts val="9"/>
              </a:spcBef>
              <a:spcAft>
                <a:spcPts val="0"/>
              </a:spcAft>
              <a:buClrTx/>
            </a:pPr>
            <a:r>
              <a:rPr sz="953" b="0" spc="-6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kopoctc@kopoctc:~$ </a:t>
            </a:r>
            <a:r>
              <a:rPr sz="953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sudo</a:t>
            </a: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apt install</a:t>
            </a:r>
            <a:r>
              <a:rPr sz="953" b="0" spc="-16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53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ssh</a:t>
            </a:r>
            <a:endParaRPr sz="953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marR="3530573" defTabSz="829909" eaLnBrk="1" fontAlgn="auto" latinLnBrk="1" hangingPunct="1">
              <a:lnSpc>
                <a:spcPts val="1243"/>
              </a:lnSpc>
              <a:spcBef>
                <a:spcPts val="45"/>
              </a:spcBef>
              <a:spcAft>
                <a:spcPts val="0"/>
              </a:spcAft>
              <a:buClrTx/>
            </a:pP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[sudo] password </a:t>
            </a:r>
            <a:r>
              <a:rPr sz="953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for </a:t>
            </a: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kopoctc:  Reading package lists...</a:t>
            </a:r>
            <a:r>
              <a:rPr sz="953" b="0" spc="-17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Done</a:t>
            </a:r>
            <a:endParaRPr sz="953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4475" y="2819687"/>
            <a:ext cx="7353498" cy="3176191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090835" defTabSz="829909" eaLnBrk="1" fontAlgn="auto" latinLnBrk="1" hangingPunct="1">
              <a:spcBef>
                <a:spcPts val="540"/>
              </a:spcBef>
              <a:spcAft>
                <a:spcPts val="0"/>
              </a:spcAft>
              <a:buClrTx/>
            </a:pPr>
            <a:r>
              <a:rPr sz="998" b="0" spc="-91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&lt;그림 </a:t>
            </a:r>
            <a:r>
              <a:rPr sz="998" b="0" spc="-64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I-18&gt; </a:t>
            </a:r>
            <a:r>
              <a:rPr sz="998" b="0" spc="-59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ssh</a:t>
            </a:r>
            <a:r>
              <a:rPr sz="998" b="0" spc="-172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 </a:t>
            </a:r>
            <a:r>
              <a:rPr sz="998" b="0" spc="-103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설치</a:t>
            </a:r>
            <a:endParaRPr sz="998" b="0" dirty="0">
              <a:solidFill>
                <a:prstClr val="black"/>
              </a:solidFill>
              <a:latin typeface="굴림체"/>
              <a:ea typeface="+mn-ea"/>
              <a:cs typeface="굴림체"/>
            </a:endParaRPr>
          </a:p>
          <a:p>
            <a:pPr marL="11527" defTabSz="829909" eaLnBrk="1" fontAlgn="auto" latinLnBrk="1" hangingPunct="1">
              <a:spcBef>
                <a:spcPts val="658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② </a:t>
            </a:r>
            <a:r>
              <a:rPr sz="1361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telnet</a:t>
            </a:r>
            <a:r>
              <a:rPr sz="1361" b="0" spc="-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135" b="0" spc="-86" dirty="0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설치</a:t>
            </a:r>
            <a:r>
              <a:rPr lang="en-US"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(</a:t>
            </a:r>
            <a:r>
              <a:rPr lang="ko-KR" altLang="en-US"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참고만 </a:t>
            </a:r>
            <a:r>
              <a:rPr lang="ko-KR" altLang="en-US" sz="1135" b="0" spc="-86" dirty="0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할것</a:t>
            </a:r>
            <a:r>
              <a:rPr lang="en-US" altLang="ko-KR"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)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1527" defTabSz="829909" eaLnBrk="1" fontAlgn="auto" latinLnBrk="1" hangingPunct="1">
              <a:spcBef>
                <a:spcPts val="726"/>
              </a:spcBef>
              <a:spcAft>
                <a:spcPts val="0"/>
              </a:spcAft>
              <a:buClrTx/>
            </a:pPr>
            <a:r>
              <a:rPr sz="1361" b="0" spc="681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127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서버에 </a:t>
            </a:r>
            <a:r>
              <a:rPr sz="1361" b="0" spc="-15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xintd,telnet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프로그램 패키지를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설치함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374612" indent="-171745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  <a:buFontTx/>
              <a:buAutoNum type="alphaLcParenR"/>
              <a:tabLst>
                <a:tab pos="375187" algn="l"/>
              </a:tabLst>
            </a:pPr>
            <a:r>
              <a:rPr sz="1361" b="0" spc="-1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xinetd</a:t>
            </a:r>
            <a:r>
              <a:rPr sz="1361" b="0" spc="-6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설치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333116" defTabSz="829909" eaLnBrk="1" fontAlgn="auto" latinLnBrk="1" hangingPunct="1">
              <a:spcBef>
                <a:spcPts val="731"/>
              </a:spcBef>
              <a:spcAft>
                <a:spcPts val="0"/>
              </a:spcAft>
              <a:buClrTx/>
            </a:pPr>
            <a:r>
              <a:rPr sz="1361" b="0" spc="-5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-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xinetd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는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서비스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데몬으로 </a:t>
            </a:r>
            <a:r>
              <a:rPr sz="1361" b="0" spc="-13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telnet</a:t>
            </a:r>
            <a:r>
              <a:rPr sz="1135" b="0" spc="-13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을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사용하기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위한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필수</a:t>
            </a:r>
            <a:r>
              <a:rPr sz="1135" b="0" spc="7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요소임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333116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-27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-27" dirty="0" err="1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sudo</a:t>
            </a:r>
            <a:r>
              <a:rPr sz="1361" b="0" spc="-2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1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apt </a:t>
            </a:r>
            <a:r>
              <a:rPr sz="1361" b="0" spc="-13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install </a:t>
            </a:r>
            <a:r>
              <a:rPr sz="1361" b="0" spc="-1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xinetd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명령으로</a:t>
            </a:r>
            <a:r>
              <a:rPr sz="1135" b="0" spc="-3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설치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361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381528" indent="-178661" defTabSz="829909" eaLnBrk="1" fontAlgn="auto" latinLnBrk="1" hangingPunct="1">
              <a:spcBef>
                <a:spcPts val="1116"/>
              </a:spcBef>
              <a:spcAft>
                <a:spcPts val="0"/>
              </a:spcAft>
              <a:buClrTx/>
              <a:buFontTx/>
              <a:buAutoNum type="alphaLcParenR" startAt="2"/>
              <a:tabLst>
                <a:tab pos="382104" algn="l"/>
              </a:tabLst>
            </a:pPr>
            <a:r>
              <a:rPr sz="1361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telnet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설치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333116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-5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-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telnetd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는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텔렛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서비스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데몬으로 </a:t>
            </a:r>
            <a:r>
              <a:rPr sz="1361" b="0" spc="-13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telnet</a:t>
            </a:r>
            <a:r>
              <a:rPr sz="1135" b="0" spc="-13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을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사용하기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위한 필수</a:t>
            </a:r>
            <a:r>
              <a:rPr sz="1135" b="0" spc="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요소임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333116" defTabSz="829909" eaLnBrk="1" fontAlgn="auto" latinLnBrk="1" hangingPunct="1">
              <a:spcBef>
                <a:spcPts val="731"/>
              </a:spcBef>
              <a:spcAft>
                <a:spcPts val="0"/>
              </a:spcAft>
              <a:buClrTx/>
              <a:tabLst>
                <a:tab pos="1746844" algn="l"/>
              </a:tabLst>
            </a:pPr>
            <a:r>
              <a:rPr sz="1361" b="0" spc="-27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-27" dirty="0" err="1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sudo</a:t>
            </a:r>
            <a:r>
              <a:rPr sz="1361" b="0" spc="12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1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apt</a:t>
            </a:r>
            <a:r>
              <a:rPr lang="en-US" sz="1361" b="0" spc="-1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13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install</a:t>
            </a:r>
            <a:r>
              <a:rPr lang="en-US" sz="1361" b="0" spc="-13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141" dirty="0" err="1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telnetd</a:t>
            </a:r>
            <a:r>
              <a:rPr sz="1135" b="0" spc="-141" dirty="0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명령으로</a:t>
            </a:r>
            <a:r>
              <a:rPr sz="1135" b="0" spc="-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설치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367696" indent="-164829" defTabSz="829909" eaLnBrk="1" fontAlgn="auto" latinLnBrk="1" hangingPunct="1">
              <a:spcBef>
                <a:spcPts val="735"/>
              </a:spcBef>
              <a:spcAft>
                <a:spcPts val="0"/>
              </a:spcAft>
              <a:buClrTx/>
              <a:buFontTx/>
              <a:buAutoNum type="alphaLcParenR" startAt="3"/>
              <a:tabLst>
                <a:tab pos="368272" algn="l"/>
              </a:tabLst>
            </a:pPr>
            <a:r>
              <a:rPr sz="1361" b="0" spc="-1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xinetd</a:t>
            </a:r>
            <a:r>
              <a:rPr sz="1361" b="0" spc="-7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1140502" y="818917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000" dirty="0"/>
              <a:t>1. </a:t>
            </a:r>
            <a:r>
              <a:rPr lang="ko-KR" altLang="en-US" sz="2000" dirty="0"/>
              <a:t>사용자등록</a:t>
            </a:r>
            <a:r>
              <a:rPr lang="en-US" altLang="ko-KR" sz="2000" dirty="0"/>
              <a:t>, </a:t>
            </a:r>
            <a:r>
              <a:rPr lang="ko-KR" altLang="en-US" sz="2000" dirty="0"/>
              <a:t>패스워드 설정</a:t>
            </a:r>
          </a:p>
          <a:p>
            <a:pPr>
              <a:spcBef>
                <a:spcPct val="0"/>
              </a:spcBef>
            </a:pPr>
            <a:r>
              <a:rPr lang="ko-KR" altLang="en-US" dirty="0"/>
              <a:t> </a:t>
            </a:r>
            <a:r>
              <a:rPr lang="en-US" altLang="ko-KR" dirty="0"/>
              <a:t>1)</a:t>
            </a:r>
            <a:r>
              <a:rPr lang="ko-KR" altLang="en-US" dirty="0"/>
              <a:t>관리자</a:t>
            </a:r>
            <a:r>
              <a:rPr lang="en-US" altLang="ko-KR" dirty="0"/>
              <a:t>(root)</a:t>
            </a:r>
            <a:r>
              <a:rPr lang="ko-KR" altLang="en-US" dirty="0"/>
              <a:t>와 일반사용자</a:t>
            </a:r>
          </a:p>
          <a:p>
            <a:pPr>
              <a:spcBef>
                <a:spcPct val="0"/>
              </a:spcBef>
            </a:pPr>
            <a:r>
              <a:rPr lang="ko-KR" altLang="en-US" dirty="0"/>
              <a:t> </a:t>
            </a:r>
            <a:r>
              <a:rPr lang="en-US" altLang="ko-KR" dirty="0"/>
              <a:t>2)</a:t>
            </a:r>
            <a:r>
              <a:rPr lang="ko-KR" altLang="en-US" dirty="0"/>
              <a:t>사용자와 그룹</a:t>
            </a:r>
          </a:p>
          <a:p>
            <a:pPr>
              <a:spcBef>
                <a:spcPct val="0"/>
              </a:spcBef>
            </a:pPr>
            <a:r>
              <a:rPr lang="ko-KR" altLang="en-US" dirty="0"/>
              <a:t> </a:t>
            </a:r>
            <a:r>
              <a:rPr lang="en-US" altLang="ko-KR" dirty="0"/>
              <a:t>3)</a:t>
            </a:r>
            <a:r>
              <a:rPr lang="ko-KR" altLang="en-US" dirty="0"/>
              <a:t>사용자 및 그룹 관리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 4) </a:t>
            </a:r>
            <a:r>
              <a:rPr lang="ko-KR" altLang="en-US" dirty="0"/>
              <a:t>패스워드 설정</a:t>
            </a:r>
          </a:p>
          <a:p>
            <a:pPr>
              <a:spcBef>
                <a:spcPct val="0"/>
              </a:spcBef>
            </a:pPr>
            <a:endParaRPr lang="ko-KR" altLang="en-US" sz="1800" dirty="0"/>
          </a:p>
          <a:p>
            <a:pPr>
              <a:spcBef>
                <a:spcPct val="0"/>
              </a:spcBef>
            </a:pPr>
            <a:r>
              <a:rPr lang="en-US" altLang="ko-KR" sz="2000" dirty="0"/>
              <a:t>2. </a:t>
            </a:r>
            <a:r>
              <a:rPr lang="ko-KR" altLang="en-US" sz="2000" dirty="0"/>
              <a:t>권한획득</a:t>
            </a:r>
            <a:r>
              <a:rPr lang="en-US" altLang="ko-KR" sz="2000" dirty="0"/>
              <a:t>, </a:t>
            </a:r>
            <a:r>
              <a:rPr lang="ko-KR" altLang="en-US" sz="2000" dirty="0"/>
              <a:t>명령어 도움말</a:t>
            </a:r>
          </a:p>
          <a:p>
            <a:pPr>
              <a:spcBef>
                <a:spcPct val="0"/>
              </a:spcBef>
            </a:pPr>
            <a:r>
              <a:rPr lang="ko-KR" altLang="en-US" dirty="0"/>
              <a:t> </a:t>
            </a:r>
            <a:r>
              <a:rPr lang="en-US" altLang="ko-KR" dirty="0"/>
              <a:t>1) </a:t>
            </a:r>
            <a:r>
              <a:rPr lang="ko-KR" altLang="en-US" dirty="0"/>
              <a:t>권한획득</a:t>
            </a:r>
          </a:p>
          <a:p>
            <a:pPr>
              <a:spcBef>
                <a:spcPct val="0"/>
              </a:spcBef>
            </a:pPr>
            <a:r>
              <a:rPr lang="ko-KR" altLang="en-US" dirty="0"/>
              <a:t> </a:t>
            </a:r>
            <a:r>
              <a:rPr lang="en-US" altLang="ko-KR" dirty="0"/>
              <a:t>2) </a:t>
            </a:r>
            <a:r>
              <a:rPr lang="ko-KR" altLang="en-US" dirty="0"/>
              <a:t>명령어 도움말</a:t>
            </a:r>
            <a:endParaRPr lang="en-US" altLang="ko-KR" dirty="0"/>
          </a:p>
          <a:p>
            <a:pPr>
              <a:spcBef>
                <a:spcPct val="0"/>
              </a:spcBef>
            </a:pPr>
            <a:endParaRPr lang="ko-KR" altLang="en-US" sz="1800" dirty="0"/>
          </a:p>
          <a:p>
            <a:pPr>
              <a:spcBef>
                <a:spcPct val="0"/>
              </a:spcBef>
            </a:pPr>
            <a:r>
              <a:rPr lang="en-US" altLang="ko-KR" sz="2000" dirty="0"/>
              <a:t>3. </a:t>
            </a:r>
            <a:r>
              <a:rPr lang="ko-KR" altLang="en-US" sz="2000" dirty="0"/>
              <a:t>가상 터미널</a:t>
            </a:r>
          </a:p>
          <a:p>
            <a:pPr>
              <a:spcBef>
                <a:spcPct val="0"/>
              </a:spcBef>
            </a:pPr>
            <a:r>
              <a:rPr lang="ko-KR" altLang="en-US" dirty="0"/>
              <a:t> </a:t>
            </a:r>
            <a:r>
              <a:rPr lang="en-US" altLang="ko-KR" dirty="0"/>
              <a:t>1) </a:t>
            </a:r>
            <a:r>
              <a:rPr lang="ko-KR" altLang="en-US" dirty="0"/>
              <a:t>프로그램 설치</a:t>
            </a:r>
          </a:p>
          <a:p>
            <a:pPr>
              <a:spcBef>
                <a:spcPct val="0"/>
              </a:spcBef>
            </a:pPr>
            <a:r>
              <a:rPr lang="ko-KR" altLang="en-US" dirty="0"/>
              <a:t> </a:t>
            </a:r>
            <a:r>
              <a:rPr lang="en-US" altLang="ko-KR" dirty="0"/>
              <a:t>2) </a:t>
            </a:r>
            <a:r>
              <a:rPr lang="en-US" altLang="ko-KR" dirty="0" err="1"/>
              <a:t>ssh</a:t>
            </a:r>
            <a:r>
              <a:rPr lang="en-US" altLang="ko-KR" dirty="0"/>
              <a:t>, telnet </a:t>
            </a:r>
            <a:r>
              <a:rPr lang="ko-KR" altLang="en-US" dirty="0"/>
              <a:t>설치</a:t>
            </a:r>
          </a:p>
          <a:p>
            <a:pPr>
              <a:spcBef>
                <a:spcPct val="0"/>
              </a:spcBef>
            </a:pPr>
            <a:r>
              <a:rPr lang="ko-KR" altLang="en-US" dirty="0"/>
              <a:t> </a:t>
            </a:r>
            <a:r>
              <a:rPr lang="en-US" altLang="ko-KR" dirty="0"/>
              <a:t>3) </a:t>
            </a:r>
            <a:r>
              <a:rPr lang="ko-KR" altLang="en-US" dirty="0"/>
              <a:t>사용자 </a:t>
            </a:r>
            <a:r>
              <a:rPr lang="en-US" altLang="ko-KR" dirty="0"/>
              <a:t>PC</a:t>
            </a:r>
            <a:r>
              <a:rPr lang="ko-KR" altLang="en-US" dirty="0"/>
              <a:t>에서 필요 프로그램 설치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86391" y="600092"/>
            <a:ext cx="6584773" cy="1212881"/>
          </a:xfrm>
          <a:prstGeom prst="rect">
            <a:avLst/>
          </a:prstGeom>
        </p:spPr>
        <p:txBody>
          <a:bodyPr vert="horz" wrap="square" lIns="0" tIns="104887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826"/>
              </a:spcBef>
              <a:spcAft>
                <a:spcPts val="0"/>
              </a:spcAft>
              <a:buClrTx/>
            </a:pPr>
            <a:r>
              <a:rPr sz="1361" b="0" spc="681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-141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 </a:t>
            </a:r>
            <a:r>
              <a:rPr sz="1361" b="0" spc="-1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xinetd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설정파일에 </a:t>
            </a:r>
            <a:r>
              <a:rPr sz="1361" b="0" spc="-13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telnet</a:t>
            </a:r>
            <a:r>
              <a:rPr sz="1135" b="0" spc="-13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동작하도록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152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141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14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다음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명령어로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설정파일을 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편집기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에디터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편집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361" b="0" spc="-14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vi</a:t>
            </a:r>
            <a:r>
              <a:rPr sz="1361" b="0" spc="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16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/etc/xinetd.conf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1527" defTabSz="829909" eaLnBrk="1" fontAlgn="auto" latinLnBrk="1" hangingPunct="1">
              <a:spcBef>
                <a:spcPts val="726"/>
              </a:spcBef>
              <a:spcAft>
                <a:spcPts val="0"/>
              </a:spcAft>
              <a:buClrTx/>
            </a:pPr>
            <a:r>
              <a:rPr sz="1361" b="0" spc="141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14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아래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내용을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편집하는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하단에</a:t>
            </a:r>
            <a:r>
              <a:rPr sz="1135" b="0" spc="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추가함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152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141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14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저장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후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</a:t>
            </a:r>
            <a:r>
              <a:rPr sz="1135" b="0" spc="-16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닫는다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3866" y="2025676"/>
            <a:ext cx="5269710" cy="2231380"/>
          </a:xfrm>
          <a:prstGeom prst="rect">
            <a:avLst/>
          </a:prstGeom>
          <a:ln w="457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35422" defTabSz="829909" eaLnBrk="1" fontAlgn="auto" latinLnBrk="1" hangingPunct="1">
              <a:lnSpc>
                <a:spcPts val="1302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361" b="0" spc="-15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service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telnet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335422" defTabSz="829909" eaLnBrk="1" fontAlgn="auto" latinLnBrk="1" hangingPunct="1">
              <a:lnSpc>
                <a:spcPts val="1448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361" b="0" spc="-9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{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592463" marR="3776663" indent="5187" defTabSz="829909" eaLnBrk="1" fontAlgn="auto" latinLnBrk="1" hangingPunct="1">
              <a:lnSpc>
                <a:spcPts val="1452"/>
              </a:lnSpc>
              <a:spcBef>
                <a:spcPts val="103"/>
              </a:spcBef>
              <a:spcAft>
                <a:spcPts val="0"/>
              </a:spcAft>
              <a:buClrTx/>
            </a:pPr>
            <a:r>
              <a:rPr sz="1361" b="0" spc="-1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disable </a:t>
            </a:r>
            <a:r>
              <a:rPr sz="1361" b="0" spc="-16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= </a:t>
            </a:r>
            <a:r>
              <a:rPr sz="1361" b="0" spc="-18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no  </a:t>
            </a:r>
            <a:r>
              <a:rPr sz="1361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flags </a:t>
            </a:r>
            <a:r>
              <a:rPr sz="1361" b="0" spc="-16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=</a:t>
            </a:r>
            <a:r>
              <a:rPr sz="1361" b="0" spc="-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2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REUSE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592463" defTabSz="829909" eaLnBrk="1" fontAlgn="auto" latinLnBrk="1" hangingPunct="1">
              <a:lnSpc>
                <a:spcPts val="1334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361" b="0" spc="-16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socket_type</a:t>
            </a:r>
            <a:r>
              <a:rPr sz="1361" b="0" spc="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16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=</a:t>
            </a:r>
            <a:r>
              <a:rPr sz="1361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16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stream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592463" marR="3982413" defTabSz="829909" eaLnBrk="1" fontAlgn="auto" latinLnBrk="1" hangingPunct="1">
              <a:lnSpc>
                <a:spcPts val="1452"/>
              </a:lnSpc>
              <a:spcBef>
                <a:spcPts val="109"/>
              </a:spcBef>
              <a:spcAft>
                <a:spcPts val="0"/>
              </a:spcAft>
              <a:buClrTx/>
            </a:pPr>
            <a:r>
              <a:rPr sz="1361" b="0" spc="-16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wait</a:t>
            </a:r>
            <a:r>
              <a:rPr sz="1361" b="0" spc="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16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= </a:t>
            </a:r>
            <a:r>
              <a:rPr sz="1361" b="0" spc="-18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no  </a:t>
            </a:r>
            <a:r>
              <a:rPr sz="1361" b="0" spc="-16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user =</a:t>
            </a:r>
            <a:r>
              <a:rPr sz="1361" b="0" spc="-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1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root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592463" defTabSz="829909" eaLnBrk="1" fontAlgn="auto" latinLnBrk="1" hangingPunct="1">
              <a:lnSpc>
                <a:spcPts val="1334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361" b="0" spc="-1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server </a:t>
            </a:r>
            <a:r>
              <a:rPr sz="1361" b="0" spc="-16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=</a:t>
            </a:r>
            <a:r>
              <a:rPr sz="1361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16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/usr/sbin/in.telnetd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598226" defTabSz="829909" eaLnBrk="1" fontAlgn="auto" latinLnBrk="1" hangingPunct="1">
              <a:lnSpc>
                <a:spcPts val="1448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361" b="0" spc="-1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log_on_failure </a:t>
            </a:r>
            <a:r>
              <a:rPr sz="1361" b="0" spc="-19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+=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2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USERID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463942" defTabSz="829909" eaLnBrk="1" fontAlgn="auto" latinLnBrk="1" hangingPunct="1">
              <a:lnSpc>
                <a:spcPts val="1543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361" b="0" spc="-9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}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7220" y="770677"/>
            <a:ext cx="5274321" cy="4779642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209205"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#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Simple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configuration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file for</a:t>
            </a:r>
            <a:r>
              <a:rPr sz="1135" b="0" spc="-30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xinetd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defTabSz="829909" eaLnBrk="1" fontAlgn="auto" latinLnBrk="1" hangingPunct="1">
              <a:spcBef>
                <a:spcPts val="86"/>
              </a:spcBef>
              <a:spcAft>
                <a:spcPts val="0"/>
              </a:spcAft>
              <a:buClrTx/>
            </a:pP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#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defTabSz="829909" eaLnBrk="1" fontAlgn="auto" latinLnBrk="1" hangingPunct="1">
              <a:spcBef>
                <a:spcPts val="86"/>
              </a:spcBef>
              <a:spcAft>
                <a:spcPts val="0"/>
              </a:spcAft>
              <a:buClrTx/>
            </a:pP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#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Some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defaults,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and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include</a:t>
            </a:r>
            <a:r>
              <a:rPr sz="1135" b="0" spc="-29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/etc/xinetd.d/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defTabSz="829909" eaLnBrk="1" fontAlgn="auto" latinLnBrk="1" hangingPunct="1">
              <a:spcBef>
                <a:spcPts val="23"/>
              </a:spcBef>
              <a:spcAft>
                <a:spcPts val="0"/>
              </a:spcAft>
              <a:buClrTx/>
            </a:pPr>
            <a:endParaRPr sz="1180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defaults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defTabSz="829909" eaLnBrk="1" fontAlgn="auto" latinLnBrk="1" hangingPunct="1">
              <a:spcBef>
                <a:spcPts val="86"/>
              </a:spcBef>
              <a:spcAft>
                <a:spcPts val="0"/>
              </a:spcAft>
              <a:buClrTx/>
            </a:pP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{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defTabSz="829909" eaLnBrk="1" fontAlgn="auto" latinLnBrk="1" hangingPunct="1">
              <a:spcBef>
                <a:spcPts val="50"/>
              </a:spcBef>
              <a:spcAft>
                <a:spcPts val="0"/>
              </a:spcAft>
              <a:buClrTx/>
            </a:pPr>
            <a:endParaRPr sz="1089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marR="169440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#</a:t>
            </a:r>
            <a:r>
              <a:rPr sz="1135" b="0" spc="-10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Please</a:t>
            </a:r>
            <a:r>
              <a:rPr sz="1135" b="0" spc="-9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note</a:t>
            </a:r>
            <a:r>
              <a:rPr sz="1135" b="0" spc="-9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that</a:t>
            </a:r>
            <a:r>
              <a:rPr sz="1135" b="0" spc="-9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you</a:t>
            </a:r>
            <a:r>
              <a:rPr sz="1135" b="0" spc="-9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need</a:t>
            </a:r>
            <a:r>
              <a:rPr sz="1135" b="0" spc="-10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135" b="0" spc="-9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log_type</a:t>
            </a:r>
            <a:r>
              <a:rPr sz="1135" b="0" spc="-9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line</a:t>
            </a:r>
            <a:r>
              <a:rPr sz="1135" b="0" spc="-9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to</a:t>
            </a:r>
            <a:r>
              <a:rPr sz="1135" b="0" spc="-9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be</a:t>
            </a:r>
            <a:r>
              <a:rPr sz="1135" b="0" spc="-9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able</a:t>
            </a:r>
            <a:r>
              <a:rPr sz="1135" b="0" spc="-10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to</a:t>
            </a:r>
            <a:r>
              <a:rPr sz="1135" b="0" spc="-9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use</a:t>
            </a:r>
            <a:r>
              <a:rPr sz="1135" b="0" spc="-9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log_on_success  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#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and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log_on_failure.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The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default </a:t>
            </a: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is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the</a:t>
            </a:r>
            <a:r>
              <a:rPr sz="1135" b="0" spc="-4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following 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: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defTabSz="829909" eaLnBrk="1" fontAlgn="auto" latinLnBrk="1" hangingPunct="1">
              <a:spcBef>
                <a:spcPts val="86"/>
              </a:spcBef>
              <a:spcAft>
                <a:spcPts val="0"/>
              </a:spcAft>
              <a:buClrTx/>
            </a:pP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#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log_type 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=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SYSLOG daemon</a:t>
            </a:r>
            <a:r>
              <a:rPr sz="1135" b="0" spc="-31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info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defTabSz="829909" eaLnBrk="1" fontAlgn="auto" latinLnBrk="1" hangingPunct="1">
              <a:spcBef>
                <a:spcPts val="18"/>
              </a:spcBef>
              <a:spcAft>
                <a:spcPts val="0"/>
              </a:spcAft>
              <a:buClrTx/>
            </a:pPr>
            <a:endParaRPr sz="1180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}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defTabSz="829909" eaLnBrk="1" fontAlgn="auto" latinLnBrk="1" hangingPunct="1">
              <a:spcBef>
                <a:spcPts val="91"/>
              </a:spcBef>
              <a:spcAft>
                <a:spcPts val="0"/>
              </a:spcAft>
              <a:buClrTx/>
            </a:pP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service</a:t>
            </a:r>
            <a:r>
              <a:rPr sz="1135" b="0" spc="-10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telnet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defTabSz="829909" eaLnBrk="1" fontAlgn="auto" latinLnBrk="1" hangingPunct="1">
              <a:spcBef>
                <a:spcPts val="86"/>
              </a:spcBef>
              <a:spcAft>
                <a:spcPts val="0"/>
              </a:spcAft>
              <a:buClrTx/>
            </a:pP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{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723289" marR="3704047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disable 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= </a:t>
            </a:r>
            <a:r>
              <a:rPr sz="1135" b="0" spc="-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no 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flags 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=</a:t>
            </a:r>
            <a:r>
              <a:rPr sz="1135" b="0" spc="-19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REUSE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723289" marR="3253360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socket_type 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=</a:t>
            </a:r>
            <a:r>
              <a:rPr sz="1135" b="0" spc="-17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stream  wait 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=</a:t>
            </a:r>
            <a:r>
              <a:rPr sz="1135" b="0" spc="-1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no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723289" defTabSz="829909" eaLnBrk="1" fontAlgn="auto" latinLnBrk="1" hangingPunct="1">
              <a:spcBef>
                <a:spcPts val="86"/>
              </a:spcBef>
              <a:spcAft>
                <a:spcPts val="0"/>
              </a:spcAft>
              <a:buClrTx/>
            </a:pP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user 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=</a:t>
            </a:r>
            <a:r>
              <a:rPr sz="1135" b="0" spc="-1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root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723289" marR="2675882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server 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=</a:t>
            </a:r>
            <a:r>
              <a:rPr sz="1135" b="0" spc="-18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/usr/sbin/in.telnetd  log_on_failure </a:t>
            </a: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+=</a:t>
            </a:r>
            <a:r>
              <a:rPr sz="1135" b="0" spc="-1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USERID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defTabSz="829909" eaLnBrk="1" fontAlgn="auto" latinLnBrk="1" hangingPunct="1">
              <a:spcBef>
                <a:spcPts val="86"/>
              </a:spcBef>
              <a:spcAft>
                <a:spcPts val="0"/>
              </a:spcAft>
              <a:buClrTx/>
            </a:pP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}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defTabSz="829909" eaLnBrk="1" fontAlgn="auto" latinLnBrk="1" hangingPunct="1">
              <a:spcBef>
                <a:spcPts val="18"/>
              </a:spcBef>
              <a:spcAft>
                <a:spcPts val="0"/>
              </a:spcAft>
              <a:buClrTx/>
            </a:pPr>
            <a:endParaRPr sz="1180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includedir</a:t>
            </a:r>
            <a:r>
              <a:rPr sz="1135" b="0" spc="-10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/etc/xinetd.d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defTabSz="829909" eaLnBrk="1" fontAlgn="auto" latinLnBrk="1" hangingPunct="1">
              <a:spcBef>
                <a:spcPts val="86"/>
              </a:spcBef>
              <a:spcAft>
                <a:spcPts val="0"/>
              </a:spcAft>
              <a:buClrTx/>
            </a:pPr>
            <a:r>
              <a:rPr sz="1135" b="0" spc="-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~~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defTabSz="829909" eaLnBrk="1" fontAlgn="auto" latinLnBrk="1" hangingPunct="1">
              <a:spcBef>
                <a:spcPts val="86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/etc/xinetd.conf"24L,446C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42593" y="5724416"/>
            <a:ext cx="3095761" cy="330434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82"/>
              </a:spcBef>
              <a:spcAft>
                <a:spcPts val="0"/>
              </a:spcAft>
              <a:buClrTx/>
            </a:pPr>
            <a:r>
              <a:rPr sz="998" b="0" spc="-91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&lt;그림 </a:t>
            </a:r>
            <a:r>
              <a:rPr sz="998" b="0" spc="-64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I-19&gt; telnet </a:t>
            </a:r>
            <a:r>
              <a:rPr sz="998" b="0" spc="-118" dirty="0" err="1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서비스를</a:t>
            </a:r>
            <a:r>
              <a:rPr sz="998" b="0" spc="-259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 </a:t>
            </a:r>
            <a:r>
              <a:rPr sz="998" b="0" spc="-103" dirty="0" err="1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위한</a:t>
            </a:r>
            <a:r>
              <a:rPr lang="en-US" sz="998" b="0" spc="-103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 </a:t>
            </a:r>
            <a:r>
              <a:rPr lang="ko-KR" altLang="en-US" sz="998" b="0" spc="-113" dirty="0" err="1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설정값</a:t>
            </a:r>
            <a:r>
              <a:rPr lang="ko-KR" altLang="en-US" sz="998" b="0" spc="-177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 </a:t>
            </a:r>
            <a:r>
              <a:rPr lang="ko-KR" altLang="en-US" sz="998" b="0" spc="-103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입력</a:t>
            </a:r>
            <a:endParaRPr lang="ko-KR" altLang="en-US" sz="998" b="0" dirty="0">
              <a:solidFill>
                <a:prstClr val="black"/>
              </a:solidFill>
              <a:latin typeface="굴림체"/>
              <a:ea typeface="+mn-ea"/>
              <a:cs typeface="굴림체"/>
            </a:endParaRPr>
          </a:p>
          <a:p>
            <a:pPr marL="11527" defTabSz="829909" eaLnBrk="1" fontAlgn="auto" latinLnBrk="1" hangingPunct="1">
              <a:spcBef>
                <a:spcPts val="82"/>
              </a:spcBef>
              <a:spcAft>
                <a:spcPts val="0"/>
              </a:spcAft>
              <a:buClrTx/>
            </a:pPr>
            <a:endParaRPr sz="998" b="0" dirty="0">
              <a:solidFill>
                <a:prstClr val="black"/>
              </a:solidFill>
              <a:latin typeface="굴림체"/>
              <a:ea typeface="+mn-ea"/>
              <a:cs typeface="굴림체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3749" y="825999"/>
            <a:ext cx="456432" cy="1320831"/>
          </a:xfrm>
          <a:custGeom>
            <a:avLst/>
            <a:gdLst/>
            <a:ahLst/>
            <a:cxnLst/>
            <a:rect l="l" t="t" r="r" b="b"/>
            <a:pathLst>
              <a:path w="502919" h="1919605">
                <a:moveTo>
                  <a:pt x="502361" y="0"/>
                </a:moveTo>
                <a:lnTo>
                  <a:pt x="0" y="0"/>
                </a:lnTo>
                <a:lnTo>
                  <a:pt x="0" y="1919211"/>
                </a:lnTo>
                <a:lnTo>
                  <a:pt x="502361" y="1919211"/>
                </a:lnTo>
                <a:lnTo>
                  <a:pt x="502361" y="0"/>
                </a:lnTo>
                <a:close/>
              </a:path>
            </a:pathLst>
          </a:custGeom>
          <a:solidFill>
            <a:srgbClr val="46B0BA"/>
          </a:solidFill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84133" y="1550057"/>
            <a:ext cx="298190" cy="242151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91"/>
              </a:spcBef>
              <a:spcAft>
                <a:spcPts val="0"/>
              </a:spcAft>
              <a:buClrTx/>
            </a:pPr>
            <a:r>
              <a:rPr sz="1498" b="0" spc="-18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</a:t>
            </a:r>
            <a:r>
              <a:rPr sz="1498" b="0" spc="-8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</a:t>
            </a:r>
            <a:r>
              <a:rPr sz="1498" b="0" spc="-19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</a:t>
            </a:r>
            <a:endParaRPr sz="1498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39673" y="825999"/>
            <a:ext cx="5315754" cy="1320831"/>
          </a:xfrm>
          <a:custGeom>
            <a:avLst/>
            <a:gdLst/>
            <a:ahLst/>
            <a:cxnLst/>
            <a:rect l="l" t="t" r="r" b="b"/>
            <a:pathLst>
              <a:path w="5222240" h="1919605">
                <a:moveTo>
                  <a:pt x="5221617" y="0"/>
                </a:moveTo>
                <a:lnTo>
                  <a:pt x="0" y="0"/>
                </a:lnTo>
                <a:lnTo>
                  <a:pt x="0" y="1919211"/>
                </a:lnTo>
                <a:lnTo>
                  <a:pt x="5221617" y="1919211"/>
                </a:lnTo>
                <a:lnTo>
                  <a:pt x="5221617" y="0"/>
                </a:lnTo>
                <a:close/>
              </a:path>
            </a:pathLst>
          </a:custGeom>
          <a:solidFill>
            <a:srgbClr val="E7F4F5"/>
          </a:solidFill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95855" y="790143"/>
            <a:ext cx="5259572" cy="1177453"/>
          </a:xfrm>
          <a:prstGeom prst="rect">
            <a:avLst/>
          </a:prstGeom>
        </p:spPr>
        <p:txBody>
          <a:bodyPr vert="horz" wrap="square" lIns="0" tIns="62817" rIns="0" bIns="0" rtlCol="0">
            <a:spAutoFit/>
          </a:bodyPr>
          <a:lstStyle/>
          <a:p>
            <a:pPr marL="189611" indent="-178661" defTabSz="829909" eaLnBrk="1" fontAlgn="auto" latinLnBrk="1" hangingPunct="1">
              <a:spcBef>
                <a:spcPts val="495"/>
              </a:spcBef>
              <a:spcAft>
                <a:spcPts val="0"/>
              </a:spcAft>
              <a:buClrTx/>
              <a:buFont typeface="Wingdings"/>
              <a:buChar char=""/>
              <a:tabLst>
                <a:tab pos="190188" algn="l"/>
              </a:tabLst>
            </a:pPr>
            <a:r>
              <a:rPr sz="953" b="0" spc="-2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vi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는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리눅스 명령어 상태에서 사용하는 일종의 파일편집기 프로그램으로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추후</a:t>
            </a:r>
            <a:r>
              <a:rPr sz="953" b="0" spc="-1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배움</a:t>
            </a:r>
            <a:endParaRPr sz="953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189611" indent="-178661" defTabSz="829909" eaLnBrk="1" fontAlgn="auto" latinLnBrk="1" hangingPunct="1">
              <a:spcBef>
                <a:spcPts val="399"/>
              </a:spcBef>
              <a:spcAft>
                <a:spcPts val="0"/>
              </a:spcAft>
              <a:buClrTx/>
              <a:buFont typeface="Wingdings"/>
              <a:buChar char=""/>
              <a:tabLst>
                <a:tab pos="190188" algn="l"/>
              </a:tabLst>
            </a:pP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간단한</a:t>
            </a:r>
            <a:r>
              <a:rPr sz="953" b="0" spc="10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사용법</a:t>
            </a:r>
            <a:endParaRPr sz="953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11527" marR="4611" indent="82415" defTabSz="829909" eaLnBrk="1" fontAlgn="auto" latinLnBrk="1" hangingPunct="1">
              <a:lnSpc>
                <a:spcPts val="1135"/>
              </a:lnSpc>
              <a:spcBef>
                <a:spcPts val="449"/>
              </a:spcBef>
              <a:spcAft>
                <a:spcPts val="0"/>
              </a:spcAft>
              <a:buClrTx/>
            </a:pPr>
            <a:r>
              <a:rPr sz="953" b="0" spc="-1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∙ </a:t>
            </a:r>
            <a:r>
              <a:rPr sz="953" b="0" spc="-2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vi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프로그램 내에서 </a:t>
            </a:r>
            <a:r>
              <a:rPr sz="953" b="0" spc="-3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“ctrl+[“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키를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누를때마다 수정모드와 명령어모드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상태가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번갈아 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가며</a:t>
            </a:r>
            <a:r>
              <a:rPr sz="953" b="0" spc="10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실행됨</a:t>
            </a:r>
            <a:endParaRPr sz="953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11527" marR="4611" indent="82415" defTabSz="829909" eaLnBrk="1" fontAlgn="auto" latinLnBrk="1" hangingPunct="1">
              <a:lnSpc>
                <a:spcPts val="1135"/>
              </a:lnSpc>
              <a:spcBef>
                <a:spcPts val="408"/>
              </a:spcBef>
              <a:spcAft>
                <a:spcPts val="0"/>
              </a:spcAft>
              <a:buClrTx/>
            </a:pPr>
            <a:r>
              <a:rPr sz="953" b="0" spc="-2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.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수정모드에서는 글자를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입력할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수 </a:t>
            </a:r>
            <a:r>
              <a:rPr sz="953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있고, </a:t>
            </a:r>
            <a:r>
              <a:rPr sz="953" b="0" spc="-7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명령어모드에서는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필요한 명령어를 입력할 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수</a:t>
            </a:r>
            <a:r>
              <a:rPr sz="953" b="0" spc="10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있다.</a:t>
            </a:r>
            <a:endParaRPr sz="953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11527" marR="4611" indent="82415" defTabSz="829909" eaLnBrk="1" fontAlgn="auto" latinLnBrk="1" hangingPunct="1">
              <a:lnSpc>
                <a:spcPts val="1135"/>
              </a:lnSpc>
              <a:spcBef>
                <a:spcPts val="408"/>
              </a:spcBef>
              <a:spcAft>
                <a:spcPts val="0"/>
              </a:spcAft>
              <a:buClrTx/>
            </a:pPr>
            <a:r>
              <a:rPr sz="953" b="0" spc="-2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.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간단히 편집을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위한</a:t>
            </a:r>
            <a:r>
              <a:rPr sz="953" b="0" spc="191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명령어는 </a:t>
            </a:r>
            <a:r>
              <a:rPr sz="953" b="0" spc="-3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[a]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글자삽입 </a:t>
            </a:r>
            <a:r>
              <a:rPr sz="953" b="0" spc="-2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, </a:t>
            </a:r>
            <a:r>
              <a:rPr sz="953" b="0" spc="-3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[d]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한글자 </a:t>
            </a:r>
            <a:r>
              <a:rPr sz="953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지움, [yy]한줄지움,  </a:t>
            </a:r>
            <a:r>
              <a:rPr sz="953" b="0" spc="-41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[:wq]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저장후</a:t>
            </a:r>
            <a:r>
              <a:rPr sz="953" b="0" spc="-41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종료</a:t>
            </a:r>
            <a:endParaRPr sz="953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189611" marR="4611" indent="-178661" defTabSz="829909" eaLnBrk="1" fontAlgn="auto" latinLnBrk="1" hangingPunct="1">
              <a:lnSpc>
                <a:spcPts val="1135"/>
              </a:lnSpc>
              <a:spcBef>
                <a:spcPts val="408"/>
              </a:spcBef>
              <a:spcAft>
                <a:spcPts val="0"/>
              </a:spcAft>
              <a:buClrTx/>
              <a:buFont typeface="Wingdings"/>
              <a:buChar char=""/>
              <a:tabLst>
                <a:tab pos="190188" algn="l"/>
              </a:tabLst>
            </a:pPr>
            <a:r>
              <a:rPr sz="953" b="0" spc="-2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vi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편집기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사용이 현재는 어렵지만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추후 </a:t>
            </a:r>
            <a:r>
              <a:rPr sz="953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다시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학습하며, 다른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편리한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퍄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편집기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사용  </a:t>
            </a:r>
            <a:r>
              <a:rPr sz="953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법도</a:t>
            </a:r>
            <a:r>
              <a:rPr sz="953" b="0" spc="8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배움</a:t>
            </a:r>
            <a:endParaRPr sz="953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3795" y="3714791"/>
            <a:ext cx="6695071" cy="613930"/>
          </a:xfrm>
          <a:prstGeom prst="rect">
            <a:avLst/>
          </a:prstGeom>
        </p:spPr>
        <p:txBody>
          <a:bodyPr vert="horz" wrap="square" lIns="0" tIns="104311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821"/>
              </a:spcBef>
              <a:spcAft>
                <a:spcPts val="0"/>
              </a:spcAft>
              <a:buClrTx/>
            </a:pPr>
            <a:r>
              <a:rPr sz="1361" b="0" spc="-1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d) </a:t>
            </a:r>
            <a:r>
              <a:rPr sz="1361" b="0" spc="-1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xinetd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다시</a:t>
            </a:r>
            <a:r>
              <a:rPr sz="1135" b="0" spc="-1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152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  <a:tabLst>
                <a:tab pos="3783004" algn="l"/>
              </a:tabLst>
            </a:pPr>
            <a:r>
              <a:rPr sz="1361" b="0" spc="681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설정이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되었으면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다음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명령으로 서비스를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재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기동</a:t>
            </a:r>
            <a:r>
              <a:rPr sz="1135" b="0" spc="-23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함</a:t>
            </a:r>
            <a:r>
              <a:rPr sz="1135" b="0" spc="-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	</a:t>
            </a:r>
            <a:r>
              <a:rPr sz="1361" b="0" spc="-15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service </a:t>
            </a:r>
            <a:r>
              <a:rPr sz="1361" b="0" spc="-1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inetd</a:t>
            </a:r>
            <a:r>
              <a:rPr sz="1361" b="0" spc="-4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restart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84134" y="4507955"/>
            <a:ext cx="5170010" cy="192360"/>
          </a:xfrm>
          <a:prstGeom prst="rect">
            <a:avLst/>
          </a:prstGeom>
          <a:solidFill>
            <a:srgbClr val="315E97"/>
          </a:solidFill>
          <a:ln w="457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7430" defTabSz="829909" eaLnBrk="1" fontAlgn="auto" latinLnBrk="1" hangingPunct="1">
              <a:lnSpc>
                <a:spcPts val="1516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271" spc="-32" dirty="0">
                <a:solidFill>
                  <a:srgbClr val="FFFFFF"/>
                </a:solidFill>
                <a:latin typeface="나눔고딕 ExtraBold"/>
                <a:ea typeface="+mn-ea"/>
                <a:cs typeface="나눔고딕 ExtraBold"/>
              </a:rPr>
              <a:t>보충학습</a:t>
            </a:r>
            <a:endParaRPr sz="1271" b="0">
              <a:solidFill>
                <a:prstClr val="black"/>
              </a:solidFill>
              <a:latin typeface="나눔고딕 ExtraBold"/>
              <a:ea typeface="+mn-ea"/>
              <a:cs typeface="나눔고딕 ExtraBol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84133" y="4711171"/>
            <a:ext cx="7325451" cy="1565429"/>
          </a:xfrm>
          <a:prstGeom prst="rect">
            <a:avLst/>
          </a:prstGeom>
          <a:ln w="457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7430" defTabSz="829909" eaLnBrk="1" fontAlgn="auto" latinLnBrk="1" hangingPunct="1">
              <a:lnSpc>
                <a:spcPts val="1280"/>
              </a:lnSpc>
              <a:spcBef>
                <a:spcPts val="0"/>
              </a:spcBef>
              <a:spcAft>
                <a:spcPts val="0"/>
              </a:spcAft>
              <a:buClrTx/>
            </a:pPr>
            <a:endParaRPr lang="en-US" sz="1225" b="0" spc="-250" dirty="0">
              <a:solidFill>
                <a:prstClr val="black"/>
              </a:solidFill>
              <a:latin typeface="은 돋움"/>
              <a:ea typeface="+mn-ea"/>
              <a:cs typeface="은 돋움"/>
            </a:endParaRPr>
          </a:p>
          <a:p>
            <a:pPr marL="67430" defTabSz="829909" eaLnBrk="1" fontAlgn="auto" latinLnBrk="1" hangingPunct="1">
              <a:lnSpc>
                <a:spcPts val="128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225" b="0" spc="-250" dirty="0" err="1">
                <a:solidFill>
                  <a:prstClr val="black"/>
                </a:solidFill>
                <a:latin typeface="은 돋움"/>
                <a:ea typeface="+mn-ea"/>
                <a:cs typeface="은 돋움"/>
              </a:rPr>
              <a:t>버추얼</a:t>
            </a:r>
            <a:r>
              <a:rPr sz="1225" b="0" spc="-250" dirty="0">
                <a:solidFill>
                  <a:prstClr val="black"/>
                </a:solidFill>
                <a:latin typeface="은 돋움"/>
                <a:ea typeface="+mn-ea"/>
                <a:cs typeface="은 돋움"/>
              </a:rPr>
              <a:t> </a:t>
            </a:r>
            <a:r>
              <a:rPr sz="1225" b="0" spc="-254" dirty="0">
                <a:solidFill>
                  <a:prstClr val="black"/>
                </a:solidFill>
                <a:latin typeface="은 돋움"/>
                <a:ea typeface="+mn-ea"/>
                <a:cs typeface="은 돋움"/>
              </a:rPr>
              <a:t>머신에서 네트워크</a:t>
            </a:r>
            <a:r>
              <a:rPr sz="1225" b="0" spc="-213" dirty="0">
                <a:solidFill>
                  <a:prstClr val="black"/>
                </a:solidFill>
                <a:latin typeface="은 돋움"/>
                <a:ea typeface="+mn-ea"/>
                <a:cs typeface="은 돋움"/>
              </a:rPr>
              <a:t> </a:t>
            </a:r>
            <a:r>
              <a:rPr sz="1225" b="0" spc="-254" dirty="0">
                <a:solidFill>
                  <a:prstClr val="black"/>
                </a:solidFill>
                <a:latin typeface="은 돋움"/>
                <a:ea typeface="+mn-ea"/>
                <a:cs typeface="은 돋움"/>
              </a:rPr>
              <a:t>설정하기</a:t>
            </a:r>
            <a:endParaRPr sz="1225" b="0" dirty="0">
              <a:solidFill>
                <a:prstClr val="black"/>
              </a:solidFill>
              <a:latin typeface="은 돋움"/>
              <a:ea typeface="+mn-ea"/>
              <a:cs typeface="은 돋움"/>
            </a:endParaRPr>
          </a:p>
          <a:p>
            <a:pPr marL="67430" marR="59938" indent="139471" algn="just" defTabSz="829909" eaLnBrk="1" fontAlgn="auto" latinLnBrk="1" hangingPunct="1">
              <a:lnSpc>
                <a:spcPct val="103499"/>
              </a:lnSpc>
              <a:spcBef>
                <a:spcPts val="295"/>
              </a:spcBef>
              <a:spcAft>
                <a:spcPts val="0"/>
              </a:spcAft>
              <a:buClrTx/>
            </a:pPr>
            <a:r>
              <a:rPr sz="1225" b="0" spc="-268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개별 </a:t>
            </a:r>
            <a:r>
              <a:rPr sz="1225" b="0" spc="-295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전용서버의</a:t>
            </a:r>
            <a:r>
              <a:rPr sz="1225" b="0" spc="123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225" b="0" spc="-231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경우, </a:t>
            </a:r>
            <a:r>
              <a:rPr sz="1225" b="0" spc="-290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네트워크</a:t>
            </a:r>
            <a:r>
              <a:rPr sz="1225" b="0" spc="123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225" b="0" spc="-286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설정은</a:t>
            </a:r>
            <a:r>
              <a:rPr sz="1225" b="0" spc="123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225" b="0" spc="-268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해당 </a:t>
            </a:r>
            <a:r>
              <a:rPr sz="1225" b="0" spc="-286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서버의</a:t>
            </a:r>
            <a:r>
              <a:rPr sz="1225" b="0" spc="123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225" b="0" spc="-290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네트워크</a:t>
            </a:r>
            <a:r>
              <a:rPr sz="1225" b="0" spc="123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225" b="0" spc="-286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카드의</a:t>
            </a:r>
            <a:r>
              <a:rPr sz="1225" b="0" spc="132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225" b="0" spc="-213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IP주소 </a:t>
            </a:r>
            <a:r>
              <a:rPr sz="1225" b="0" spc="-268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등의 </a:t>
            </a:r>
            <a:r>
              <a:rPr sz="1225" b="0" spc="-286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설정을 </a:t>
            </a:r>
            <a:r>
              <a:rPr sz="1225" b="0" spc="-268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하는 </a:t>
            </a:r>
            <a:r>
              <a:rPr sz="1225" b="0" spc="-263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작업이다. </a:t>
            </a:r>
            <a:r>
              <a:rPr sz="1225" b="0" spc="-286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하지만</a:t>
            </a:r>
            <a:r>
              <a:rPr sz="1225" b="0" spc="554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225" b="0" spc="-236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1대의 </a:t>
            </a:r>
            <a:r>
              <a:rPr sz="1225" b="0" spc="-213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PC에서 </a:t>
            </a:r>
            <a:r>
              <a:rPr sz="1225" b="0" spc="-300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가상머신방식으로</a:t>
            </a:r>
            <a:r>
              <a:rPr sz="1225" b="0" spc="567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225" b="0" spc="-295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네트워크를</a:t>
            </a:r>
            <a:r>
              <a:rPr sz="1225" b="0" spc="554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225" b="0" spc="-290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설정하는</a:t>
            </a:r>
            <a:r>
              <a:rPr sz="1225" b="0" spc="554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225" b="0" spc="-286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방법은 </a:t>
            </a:r>
            <a:r>
              <a:rPr sz="1225" b="0" spc="-259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225" b="0" spc="-204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“VMWare”,“버추얼박스”,“Hyper-V”등 </a:t>
            </a:r>
            <a:r>
              <a:rPr sz="1225" b="0" spc="-290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가상머신용</a:t>
            </a:r>
            <a:r>
              <a:rPr sz="1225" b="0" spc="132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225" b="0" spc="-295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프로그램에</a:t>
            </a:r>
            <a:r>
              <a:rPr sz="1225" b="0" spc="132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225" b="0" spc="-277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따라</a:t>
            </a:r>
            <a:r>
              <a:rPr sz="1225" b="0" spc="136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225" b="0" spc="-268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각각 </a:t>
            </a:r>
            <a:r>
              <a:rPr sz="1225" b="0" spc="-286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원리와</a:t>
            </a:r>
            <a:r>
              <a:rPr sz="1225" b="0" spc="132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225" b="0" spc="-286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설정이</a:t>
            </a:r>
            <a:r>
              <a:rPr sz="1225" b="0" spc="136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225" b="0" spc="-254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다르다.  </a:t>
            </a:r>
            <a:r>
              <a:rPr sz="1225" b="0" spc="-236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이 </a:t>
            </a:r>
            <a:r>
              <a:rPr sz="1225" b="0" spc="-295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책에서는</a:t>
            </a:r>
            <a:r>
              <a:rPr sz="1225" b="0" spc="218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225" b="0" spc="-286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버추얼</a:t>
            </a:r>
            <a:r>
              <a:rPr sz="1225" b="0" spc="208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225" b="0" spc="-281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박스를</a:t>
            </a:r>
            <a:r>
              <a:rPr sz="1225" b="0" spc="204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225" b="0" spc="-290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기준으로</a:t>
            </a:r>
            <a:r>
              <a:rPr sz="1225" b="0" spc="208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225" b="0" spc="-250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다룬다, </a:t>
            </a:r>
            <a:r>
              <a:rPr sz="1225" b="0" spc="-277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다른</a:t>
            </a:r>
            <a:r>
              <a:rPr sz="1225" b="0" spc="222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225" b="0" spc="-286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종류의</a:t>
            </a:r>
            <a:r>
              <a:rPr sz="1225" b="0" spc="204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225" b="0" spc="-290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프로그램의</a:t>
            </a:r>
            <a:r>
              <a:rPr sz="1225" b="0" spc="208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225" b="0" spc="-268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경우 </a:t>
            </a:r>
            <a:r>
              <a:rPr sz="1225" b="0" spc="-286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인터넷</a:t>
            </a:r>
            <a:r>
              <a:rPr sz="1225" b="0" spc="218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225" b="0" spc="-286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검색을 </a:t>
            </a:r>
            <a:r>
              <a:rPr sz="1225" b="0" spc="-263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225" b="0" spc="-268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통해</a:t>
            </a:r>
            <a:r>
              <a:rPr sz="1225" b="0" spc="-263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225" b="0" spc="-290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네트워크</a:t>
            </a:r>
            <a:r>
              <a:rPr sz="1225" b="0" spc="113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225" b="0" spc="-295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설정방법을</a:t>
            </a:r>
            <a:r>
              <a:rPr sz="1225" b="0" spc="123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225" b="0" spc="-286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찾아서</a:t>
            </a:r>
            <a:r>
              <a:rPr sz="1225" b="0" spc="113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225" b="0" spc="-290" dirty="0" err="1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이해하고</a:t>
            </a:r>
            <a:r>
              <a:rPr sz="1225" b="0" spc="113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225" b="0" spc="-295" dirty="0" err="1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설정하기를</a:t>
            </a:r>
            <a:r>
              <a:rPr lang="en-US" sz="1225" b="0" spc="-295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    </a:t>
            </a:r>
            <a:r>
              <a:rPr lang="ko-KR" altLang="en-US" sz="1225" b="0" spc="-295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바</a:t>
            </a:r>
            <a:r>
              <a:rPr sz="1225" b="0" spc="-254" dirty="0" err="1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란다</a:t>
            </a:r>
            <a:r>
              <a:rPr sz="1225" b="0" spc="-254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.</a:t>
            </a:r>
            <a:endParaRPr lang="en-US" sz="1225" b="0" spc="-254" dirty="0">
              <a:solidFill>
                <a:prstClr val="black"/>
              </a:solidFill>
              <a:latin typeface="은 바탕"/>
              <a:ea typeface="+mn-ea"/>
              <a:cs typeface="은 바탕"/>
            </a:endParaRPr>
          </a:p>
          <a:p>
            <a:pPr marL="67430" marR="59938" indent="139471" algn="just" defTabSz="829909" eaLnBrk="1" fontAlgn="auto" latinLnBrk="1" hangingPunct="1">
              <a:lnSpc>
                <a:spcPct val="103499"/>
              </a:lnSpc>
              <a:spcBef>
                <a:spcPts val="295"/>
              </a:spcBef>
              <a:spcAft>
                <a:spcPts val="0"/>
              </a:spcAft>
              <a:buClrTx/>
            </a:pPr>
            <a:br>
              <a:rPr lang="en-US" sz="1225" b="0" spc="-254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</a:br>
            <a:endParaRPr sz="1225" b="0" dirty="0">
              <a:solidFill>
                <a:prstClr val="black"/>
              </a:solidFill>
              <a:latin typeface="은 바탕"/>
              <a:ea typeface="+mn-ea"/>
              <a:cs typeface="은 바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86FC8-75A0-4C53-84F3-1D9F68F87BE8}"/>
              </a:ext>
            </a:extLst>
          </p:cNvPr>
          <p:cNvSpPr txBox="1"/>
          <p:nvPr/>
        </p:nvSpPr>
        <p:spPr>
          <a:xfrm>
            <a:off x="1283749" y="2246964"/>
            <a:ext cx="6296890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 </a:t>
            </a:r>
            <a:r>
              <a:rPr lang="ko-KR" altLang="en-US" sz="1200" dirty="0"/>
              <a:t>커서 왼쪽부터 글자 수정모드</a:t>
            </a:r>
            <a:endParaRPr lang="en-US" altLang="ko-KR" sz="1200" dirty="0"/>
          </a:p>
          <a:p>
            <a:r>
              <a:rPr lang="en-US" altLang="ko-KR" sz="1200" dirty="0"/>
              <a:t>[</a:t>
            </a:r>
            <a:r>
              <a:rPr lang="en-US" altLang="ko-KR" sz="1200" dirty="0" err="1"/>
              <a:t>dd</a:t>
            </a:r>
            <a:r>
              <a:rPr lang="en-US" altLang="ko-KR" sz="1200" dirty="0"/>
              <a:t>] </a:t>
            </a:r>
            <a:r>
              <a:rPr lang="ko-KR" altLang="en-US" sz="1200" dirty="0"/>
              <a:t>커서가 있는 라인 삭제</a:t>
            </a:r>
            <a:endParaRPr lang="en-US" altLang="ko-KR" sz="1200" dirty="0"/>
          </a:p>
          <a:p>
            <a:r>
              <a:rPr lang="en-US" altLang="ko-KR" sz="1200" dirty="0"/>
              <a:t>[x] </a:t>
            </a:r>
            <a:r>
              <a:rPr lang="ko-KR" altLang="en-US" sz="1200" dirty="0"/>
              <a:t>커서가 있는 문자 삭제</a:t>
            </a:r>
            <a:endParaRPr lang="en-US" altLang="ko-KR" sz="1200" dirty="0"/>
          </a:p>
          <a:p>
            <a:r>
              <a:rPr lang="en-US" altLang="ko-KR" sz="1200" dirty="0"/>
              <a:t>[</a:t>
            </a:r>
            <a:r>
              <a:rPr lang="en-US" altLang="ko-KR" sz="1200" dirty="0" err="1"/>
              <a:t>yy</a:t>
            </a:r>
            <a:r>
              <a:rPr lang="en-US" altLang="ko-KR" sz="1200" dirty="0"/>
              <a:t>]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행복사</a:t>
            </a:r>
            <a:endParaRPr lang="en-US" altLang="ko-KR" sz="1200" dirty="0"/>
          </a:p>
          <a:p>
            <a:r>
              <a:rPr lang="en-US" altLang="ko-KR" sz="1200" dirty="0"/>
              <a:t>[p] </a:t>
            </a:r>
            <a:r>
              <a:rPr lang="ko-KR" altLang="en-US" sz="1200" dirty="0" err="1"/>
              <a:t>행아래</a:t>
            </a:r>
            <a:r>
              <a:rPr lang="ko-KR" altLang="en-US" sz="1200" dirty="0"/>
              <a:t> 행 삽입</a:t>
            </a:r>
            <a:endParaRPr lang="en-US" altLang="ko-KR" sz="1200" dirty="0"/>
          </a:p>
          <a:p>
            <a:r>
              <a:rPr lang="en-US" altLang="ko-KR" sz="1200" dirty="0"/>
              <a:t>[:</a:t>
            </a:r>
            <a:r>
              <a:rPr lang="en-US" altLang="ko-KR" sz="1200" dirty="0" err="1"/>
              <a:t>wq</a:t>
            </a:r>
            <a:r>
              <a:rPr lang="en-US" altLang="ko-KR" sz="1200" dirty="0"/>
              <a:t>] </a:t>
            </a:r>
            <a:r>
              <a:rPr lang="ko-KR" altLang="en-US" sz="1200" dirty="0" err="1"/>
              <a:t>저장후</a:t>
            </a:r>
            <a:r>
              <a:rPr lang="ko-KR" altLang="en-US" sz="1200" dirty="0"/>
              <a:t> 종료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4932" y="599871"/>
            <a:ext cx="7437184" cy="1832987"/>
          </a:xfrm>
          <a:prstGeom prst="rect">
            <a:avLst/>
          </a:prstGeom>
        </p:spPr>
        <p:txBody>
          <a:bodyPr vert="horz" wrap="square" lIns="0" tIns="104887" rIns="0" bIns="0" rtlCol="0">
            <a:spAutoFit/>
          </a:bodyPr>
          <a:lstStyle/>
          <a:p>
            <a:pPr marL="150997" defTabSz="829909" eaLnBrk="1" fontAlgn="auto" latinLnBrk="1" hangingPunct="1">
              <a:spcBef>
                <a:spcPts val="826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③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버추얼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박스 기준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</a:t>
            </a:r>
            <a:r>
              <a:rPr sz="1135" b="0" spc="18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a)</a:t>
            </a:r>
            <a:r>
              <a:rPr sz="1135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버추얼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박스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기준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</a:t>
            </a:r>
            <a:r>
              <a:rPr sz="1135" b="0" spc="27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이해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26"/>
              </a:spcBef>
              <a:spcAft>
                <a:spcPts val="0"/>
              </a:spcAft>
              <a:buClrTx/>
            </a:pPr>
            <a:r>
              <a:rPr sz="1361" b="0" spc="681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버추얼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박스는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다음과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같은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방법으로 네트워크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환경을 </a:t>
            </a:r>
            <a:r>
              <a:rPr sz="1135" b="0" spc="-18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</a:t>
            </a:r>
            <a:r>
              <a:rPr sz="1361" b="0" spc="-18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(VMWare, </a:t>
            </a:r>
            <a:r>
              <a:rPr sz="1361" b="0" spc="-18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HyperV</a:t>
            </a:r>
            <a:r>
              <a:rPr sz="1135" b="0" spc="-1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와는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방식이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조금</a:t>
            </a:r>
            <a:r>
              <a:rPr sz="1135" b="0" spc="-2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상이함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681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29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모르는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용어가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나오더라도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일단 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따라하기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1527" marR="4611" indent="139471" defTabSz="829909" eaLnBrk="1" fontAlgn="auto" latinLnBrk="1" hangingPunct="1">
              <a:lnSpc>
                <a:spcPct val="141200"/>
              </a:lnSpc>
              <a:spcBef>
                <a:spcPts val="59"/>
              </a:spcBef>
              <a:spcAft>
                <a:spcPts val="0"/>
              </a:spcAft>
              <a:buClrTx/>
            </a:pPr>
            <a:r>
              <a:rPr sz="1361" b="0" spc="681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버추얼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박스에서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설치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시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기본으로 설정되는 네트워크 어뎁터는 </a:t>
            </a:r>
            <a:r>
              <a:rPr sz="1361" b="0" spc="-1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PC</a:t>
            </a:r>
            <a:r>
              <a:rPr sz="1135" b="0" spc="-15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외부의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네트워크와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접속되는 </a:t>
            </a:r>
            <a:r>
              <a:rPr sz="1361" b="0" spc="-19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NAT</a:t>
            </a:r>
            <a:r>
              <a:rPr sz="1135" b="0" spc="-19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방식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네트워크로 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71"/>
              </a:spcBef>
              <a:spcAft>
                <a:spcPts val="0"/>
              </a:spcAft>
              <a:buClrTx/>
            </a:pPr>
            <a:r>
              <a:rPr sz="1361" b="0" spc="681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하지만 </a:t>
            </a:r>
            <a:r>
              <a:rPr sz="1361" b="0" spc="-1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PC</a:t>
            </a:r>
            <a:r>
              <a:rPr sz="1135" b="0" spc="-15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내부의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윈도우의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프로그램과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버추얼 박스와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통신이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가능한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네트워크는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별도로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구성하여야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함</a:t>
            </a:r>
            <a:r>
              <a:rPr sz="1361" b="0" spc="-9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998" b="0" spc="-95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&lt;그림</a:t>
            </a:r>
            <a:r>
              <a:rPr sz="998" b="0" spc="-177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 </a:t>
            </a:r>
            <a:r>
              <a:rPr sz="998" b="0" spc="-64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I-20&gt;</a:t>
            </a:r>
            <a:endParaRPr sz="998" b="0" dirty="0">
              <a:solidFill>
                <a:prstClr val="black"/>
              </a:solidFill>
              <a:latin typeface="굴림체"/>
              <a:ea typeface="+mn-ea"/>
              <a:cs typeface="굴림체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3303" y="2896093"/>
            <a:ext cx="456432" cy="558743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0" rIns="0" bIns="0" rtlCol="0">
            <a:spAutoFit/>
          </a:bodyPr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2133" b="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111806"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1498" b="0" spc="-15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498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69240" y="2896093"/>
            <a:ext cx="4738936" cy="850711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26509" rIns="0" bIns="0" rtlCol="0">
            <a:spAutoFit/>
          </a:bodyPr>
          <a:lstStyle/>
          <a:p>
            <a:pPr marL="93941" defTabSz="829909" eaLnBrk="1" fontAlgn="auto" latinLnBrk="1" hangingPunct="1">
              <a:spcBef>
                <a:spcPts val="208"/>
              </a:spcBef>
              <a:spcAft>
                <a:spcPts val="0"/>
              </a:spcAft>
              <a:buClrTx/>
            </a:pPr>
            <a:r>
              <a:rPr sz="953" b="0" spc="-4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NAT </a:t>
            </a:r>
            <a:r>
              <a:rPr sz="953" b="0" spc="-41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(Network Address</a:t>
            </a:r>
            <a:r>
              <a:rPr sz="953" b="0" spc="-141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3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Trans)</a:t>
            </a:r>
            <a:endParaRPr sz="953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67430" marR="61667" indent="25935" defTabSz="829909" eaLnBrk="1" fontAlgn="auto" latinLnBrk="1" hangingPunct="1">
              <a:lnSpc>
                <a:spcPts val="1135"/>
              </a:lnSpc>
              <a:spcBef>
                <a:spcPts val="449"/>
              </a:spcBef>
              <a:spcAft>
                <a:spcPts val="0"/>
              </a:spcAft>
              <a:buClrTx/>
            </a:pP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사설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IP주소를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공인 </a:t>
            </a:r>
            <a:r>
              <a:rPr sz="953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IP주소로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바꿔주는데 사용하는 통신망의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주소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변환을 일반적으로  </a:t>
            </a:r>
            <a:r>
              <a:rPr sz="953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NAT라고</a:t>
            </a:r>
            <a:r>
              <a:rPr sz="953" b="0" spc="10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4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함.</a:t>
            </a:r>
            <a:endParaRPr sz="953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67430" marR="61667" indent="25935" defTabSz="829909" eaLnBrk="1" fontAlgn="auto" latinLnBrk="1" hangingPunct="1">
              <a:lnSpc>
                <a:spcPct val="114199"/>
              </a:lnSpc>
              <a:spcBef>
                <a:spcPts val="200"/>
              </a:spcBef>
              <a:spcAft>
                <a:spcPts val="0"/>
              </a:spcAft>
              <a:buClrTx/>
            </a:pP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여기서는 버추얼 박스의 버추얼머신이 실행될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때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마다 해당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PC의 </a:t>
            </a:r>
            <a:r>
              <a:rPr sz="953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IP주소체계와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별도로  가상의 </a:t>
            </a:r>
            <a:r>
              <a:rPr sz="953" b="0" spc="-41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IP를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하나씩 자동으로 배정하는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체계를</a:t>
            </a:r>
            <a:r>
              <a:rPr sz="953" b="0" spc="-8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말함</a:t>
            </a:r>
            <a:endParaRPr sz="953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http://cfile6.uf.tistory.com/image/02309E36518555F2171BD4">
            <a:extLst>
              <a:ext uri="{FF2B5EF4-FFF2-40B4-BE49-F238E27FC236}">
                <a16:creationId xmlns:a16="http://schemas.microsoft.com/office/drawing/2014/main" id="{AF9534F8-B60A-4A3D-B6FB-C39D4B28E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089" y="1038435"/>
            <a:ext cx="4612216" cy="345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06D60D0-1AB0-4157-A9BD-FD2B74D213BD}"/>
              </a:ext>
            </a:extLst>
          </p:cNvPr>
          <p:cNvSpPr/>
          <p:nvPr/>
        </p:nvSpPr>
        <p:spPr>
          <a:xfrm>
            <a:off x="727555" y="4985728"/>
            <a:ext cx="8741128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dirty="0">
                <a:solidFill>
                  <a:srgbClr val="565656"/>
                </a:solidFill>
                <a:latin typeface="Tahoma" panose="020B0604030504040204" pitchFamily="34" charset="0"/>
              </a:rPr>
              <a:t>그림에서 보듯이 각각의 가상머신은 별도의 가상 네트워크에 할당되어 </a:t>
            </a:r>
            <a:r>
              <a:rPr lang="en-US" altLang="ko-KR" b="0" dirty="0">
                <a:solidFill>
                  <a:srgbClr val="565656"/>
                </a:solidFill>
                <a:latin typeface="Tahoma" panose="020B0604030504040204" pitchFamily="34" charset="0"/>
              </a:rPr>
              <a:t>10.0.2.2 </a:t>
            </a:r>
            <a:r>
              <a:rPr lang="ko-KR" altLang="en-US" b="0" dirty="0">
                <a:solidFill>
                  <a:srgbClr val="565656"/>
                </a:solidFill>
                <a:latin typeface="Tahoma" panose="020B0604030504040204" pitchFamily="34" charset="0"/>
              </a:rPr>
              <a:t>라는 게이트웨이를 경유하여 인터넷에 연결됩니다</a:t>
            </a:r>
            <a:r>
              <a:rPr lang="en-US" altLang="ko-KR" b="0" dirty="0">
                <a:solidFill>
                  <a:srgbClr val="565656"/>
                </a:solidFill>
                <a:latin typeface="Tahom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dirty="0">
                <a:solidFill>
                  <a:srgbClr val="565656"/>
                </a:solidFill>
                <a:latin typeface="Tahoma" panose="020B0604030504040204" pitchFamily="34" charset="0"/>
              </a:rPr>
              <a:t>각각 독립적 네트워크이고</a:t>
            </a:r>
            <a:r>
              <a:rPr lang="en-US" altLang="ko-KR" b="0" dirty="0">
                <a:solidFill>
                  <a:srgbClr val="565656"/>
                </a:solidFill>
                <a:latin typeface="Tahoma" panose="020B0604030504040204" pitchFamily="34" charset="0"/>
              </a:rPr>
              <a:t>, </a:t>
            </a:r>
            <a:r>
              <a:rPr lang="en-US" altLang="ko-KR" b="0" dirty="0" err="1">
                <a:solidFill>
                  <a:srgbClr val="565656"/>
                </a:solidFill>
                <a:latin typeface="Tahoma" panose="020B0604030504040204" pitchFamily="34" charset="0"/>
              </a:rPr>
              <a:t>dhcp</a:t>
            </a:r>
            <a:r>
              <a:rPr lang="en-US" altLang="ko-KR" b="0" dirty="0">
                <a:solidFill>
                  <a:srgbClr val="565656"/>
                </a:solidFill>
                <a:latin typeface="Tahoma" panose="020B0604030504040204" pitchFamily="34" charset="0"/>
              </a:rPr>
              <a:t> </a:t>
            </a:r>
            <a:r>
              <a:rPr lang="ko-KR" altLang="en-US" b="0" dirty="0">
                <a:solidFill>
                  <a:srgbClr val="565656"/>
                </a:solidFill>
                <a:latin typeface="Tahoma" panose="020B0604030504040204" pitchFamily="34" charset="0"/>
              </a:rPr>
              <a:t>를 사용하는 경우는 </a:t>
            </a:r>
            <a:r>
              <a:rPr lang="en-US" altLang="ko-KR" b="0" dirty="0">
                <a:solidFill>
                  <a:srgbClr val="565656"/>
                </a:solidFill>
                <a:latin typeface="Tahoma" panose="020B0604030504040204" pitchFamily="34" charset="0"/>
              </a:rPr>
              <a:t>10.0.2.15</a:t>
            </a:r>
            <a:r>
              <a:rPr lang="ko-KR" altLang="en-US" b="0" dirty="0">
                <a:solidFill>
                  <a:srgbClr val="565656"/>
                </a:solidFill>
                <a:latin typeface="Tahoma" panose="020B0604030504040204" pitchFamily="34" charset="0"/>
              </a:rPr>
              <a:t>로 동일한 </a:t>
            </a:r>
            <a:r>
              <a:rPr lang="en-US" altLang="ko-KR" b="0" dirty="0" err="1">
                <a:solidFill>
                  <a:srgbClr val="565656"/>
                </a:solidFill>
                <a:latin typeface="Tahoma" panose="020B0604030504040204" pitchFamily="34" charset="0"/>
              </a:rPr>
              <a:t>ip</a:t>
            </a:r>
            <a:r>
              <a:rPr lang="en-US" altLang="ko-KR" b="0" dirty="0">
                <a:solidFill>
                  <a:srgbClr val="565656"/>
                </a:solidFill>
                <a:latin typeface="Tahoma" panose="020B0604030504040204" pitchFamily="34" charset="0"/>
              </a:rPr>
              <a:t> </a:t>
            </a:r>
            <a:r>
              <a:rPr lang="ko-KR" altLang="en-US" b="0" dirty="0">
                <a:solidFill>
                  <a:srgbClr val="565656"/>
                </a:solidFill>
                <a:latin typeface="Tahoma" panose="020B0604030504040204" pitchFamily="34" charset="0"/>
              </a:rPr>
              <a:t>를 할당 받아서 사용하게 됩니다</a:t>
            </a:r>
            <a:r>
              <a:rPr lang="en-US" altLang="ko-KR" b="0" dirty="0">
                <a:solidFill>
                  <a:srgbClr val="565656"/>
                </a:solidFill>
                <a:latin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10819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F69BBE3-FD64-42E0-9614-09036F64B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18" y="813940"/>
            <a:ext cx="7951697" cy="539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250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2">
            <a:extLst>
              <a:ext uri="{FF2B5EF4-FFF2-40B4-BE49-F238E27FC236}">
                <a16:creationId xmlns:a16="http://schemas.microsoft.com/office/drawing/2014/main" id="{1F7B867E-BCB0-416E-AB30-725061FB7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410" y="872040"/>
            <a:ext cx="5184020" cy="54779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E00B82-B223-4FB4-83EC-F1D572E37400}"/>
              </a:ext>
            </a:extLst>
          </p:cNvPr>
          <p:cNvSpPr txBox="1"/>
          <p:nvPr/>
        </p:nvSpPr>
        <p:spPr>
          <a:xfrm>
            <a:off x="7354509" y="1662546"/>
            <a:ext cx="1530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telnet port:23</a:t>
            </a:r>
            <a:endParaRPr lang="ko-KR" altLang="en-US" dirty="0"/>
          </a:p>
        </p:txBody>
      </p:sp>
      <p:sp>
        <p:nvSpPr>
          <p:cNvPr id="4" name="말풍선: 사각형 3">
            <a:extLst>
              <a:ext uri="{FF2B5EF4-FFF2-40B4-BE49-F238E27FC236}">
                <a16:creationId xmlns:a16="http://schemas.microsoft.com/office/drawing/2014/main" id="{C9E8B259-8663-4FBD-A309-0C361FB1CA1E}"/>
              </a:ext>
            </a:extLst>
          </p:cNvPr>
          <p:cNvSpPr/>
          <p:nvPr/>
        </p:nvSpPr>
        <p:spPr>
          <a:xfrm>
            <a:off x="7354509" y="3751119"/>
            <a:ext cx="2267473" cy="1776846"/>
          </a:xfrm>
          <a:prstGeom prst="wedgeRect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추후 네트워크에 대하여 네트워크 파트와 클라우드 파트에서 깊게 다루니 지금은 그냥 따라하기</a:t>
            </a:r>
          </a:p>
        </p:txBody>
      </p:sp>
    </p:spTree>
    <p:extLst>
      <p:ext uri="{BB962C8B-B14F-4D97-AF65-F5344CB8AC3E}">
        <p14:creationId xmlns:p14="http://schemas.microsoft.com/office/powerpoint/2010/main" val="15208536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79048" y="772752"/>
            <a:ext cx="5269710" cy="3046911"/>
          </a:xfrm>
          <a:custGeom>
            <a:avLst/>
            <a:gdLst/>
            <a:ahLst/>
            <a:cxnLst/>
            <a:rect l="l" t="t" r="r" b="b"/>
            <a:pathLst>
              <a:path w="5806440" h="3357245">
                <a:moveTo>
                  <a:pt x="5806186" y="0"/>
                </a:moveTo>
                <a:lnTo>
                  <a:pt x="0" y="0"/>
                </a:lnTo>
                <a:lnTo>
                  <a:pt x="0" y="3357092"/>
                </a:lnTo>
                <a:lnTo>
                  <a:pt x="5806186" y="3357092"/>
                </a:lnTo>
                <a:lnTo>
                  <a:pt x="58061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6296" y="757076"/>
            <a:ext cx="1559475" cy="188629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defTabSz="829909" eaLnBrk="1" fontAlgn="auto" latinLnBrk="1" hangingPunct="1">
              <a:spcBef>
                <a:spcPts val="109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root@kopoctc:~#</a:t>
            </a:r>
            <a:r>
              <a:rPr sz="1135" b="0" spc="-1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ifconfig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6297" y="925725"/>
            <a:ext cx="401683" cy="188629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defTabSz="829909" eaLnBrk="1" fontAlgn="auto" latinLnBrk="1" hangingPunct="1">
              <a:spcBef>
                <a:spcPts val="109"/>
              </a:spcBef>
              <a:spcAft>
                <a:spcPts val="0"/>
              </a:spcAft>
              <a:buClrTx/>
            </a:pP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n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0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3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28747" y="925726"/>
            <a:ext cx="3680268" cy="1360489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defTabSz="829909" eaLnBrk="1" fontAlgn="auto" latinLnBrk="1" hangingPunct="1">
              <a:lnSpc>
                <a:spcPts val="1343"/>
              </a:lnSpc>
              <a:spcBef>
                <a:spcPts val="109"/>
              </a:spcBef>
              <a:spcAft>
                <a:spcPts val="0"/>
              </a:spcAft>
              <a:buClrTx/>
              <a:tabLst>
                <a:tab pos="1349755" algn="l"/>
              </a:tabLst>
            </a:pP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Link</a:t>
            </a:r>
            <a:r>
              <a:rPr sz="1135" b="0" spc="-91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encap:Ethernet	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HWaddr</a:t>
            </a:r>
            <a:r>
              <a:rPr sz="1135" b="0" spc="-10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08:00:27:29:85:e7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defTabSz="829909" eaLnBrk="1" fontAlgn="auto" latinLnBrk="1" hangingPunct="1">
              <a:lnSpc>
                <a:spcPts val="133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1349755" algn="l"/>
                <a:tab pos="2505865" algn="l"/>
              </a:tabLst>
            </a:pP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inet</a:t>
            </a:r>
            <a:r>
              <a:rPr sz="1135" b="0" spc="-91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addr:10.0.2.15	Bcast:10.0.2.255	Mask:255.255.255.0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R="454721" defTabSz="829909" eaLnBrk="1" fontAlgn="auto" latinLnBrk="1" hangingPunct="1">
              <a:lnSpc>
                <a:spcPts val="1316"/>
              </a:lnSpc>
              <a:spcBef>
                <a:spcPts val="64"/>
              </a:spcBef>
              <a:spcAft>
                <a:spcPts val="0"/>
              </a:spcAft>
              <a:buClrTx/>
              <a:tabLst>
                <a:tab pos="2056907" algn="l"/>
                <a:tab pos="2699511" algn="l"/>
              </a:tabLst>
            </a:pP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inet6 addr: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fe80::a00:27ff:fe93:e747/64 Scope:Link  U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</a:t>
            </a:r>
            <a:r>
              <a:rPr sz="1135" b="0" spc="-10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B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</a:t>
            </a:r>
            <a:r>
              <a:rPr sz="1135" b="0" spc="-10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U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N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N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N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</a:t>
            </a:r>
            <a:r>
              <a:rPr sz="1135" b="0" spc="-10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U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TI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</a:t>
            </a:r>
            <a:r>
              <a:rPr sz="1135" b="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	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U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: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5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0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0</a:t>
            </a:r>
            <a:r>
              <a:rPr sz="1135" b="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	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: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R="197679" defTabSz="829909" eaLnBrk="1" fontAlgn="auto" latinLnBrk="1" hangingPunct="1">
              <a:lnSpc>
                <a:spcPts val="1325"/>
              </a:lnSpc>
              <a:spcBef>
                <a:spcPts val="9"/>
              </a:spcBef>
              <a:spcAft>
                <a:spcPts val="0"/>
              </a:spcAft>
              <a:buClrTx/>
            </a:pP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RX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packets:218 errors:0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dropped:0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overruns:0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frame:0  </a:t>
            </a: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TX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packets:141 errors:0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dropped:0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overruns:0</a:t>
            </a:r>
            <a:r>
              <a:rPr sz="1135" b="0" spc="-22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carrier:0  collisions:0</a:t>
            </a:r>
            <a:r>
              <a:rPr sz="1135" b="0" spc="-10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txqueuelen:1000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defTabSz="829909" eaLnBrk="1" fontAlgn="auto" latinLnBrk="1" hangingPunct="1">
              <a:lnSpc>
                <a:spcPts val="1298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1799866" algn="l"/>
              </a:tabLst>
            </a:pP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RX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bytes:158569</a:t>
            </a:r>
            <a:r>
              <a:rPr sz="1135" b="0" spc="-1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(158.5</a:t>
            </a:r>
            <a:r>
              <a:rPr sz="1135" b="0" spc="-86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KB)	</a:t>
            </a:r>
            <a:r>
              <a:rPr sz="1135" b="0" spc="-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TX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bytes:10830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(10.8</a:t>
            </a:r>
            <a:r>
              <a:rPr sz="1135" b="0" spc="-19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KB)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86297" y="2442192"/>
            <a:ext cx="144652" cy="188629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defTabSz="829909" eaLnBrk="1" fontAlgn="auto" latinLnBrk="1" hangingPunct="1">
              <a:spcBef>
                <a:spcPts val="109"/>
              </a:spcBef>
              <a:spcAft>
                <a:spcPts val="0"/>
              </a:spcAft>
              <a:buClrTx/>
            </a:pP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28748" y="2442192"/>
            <a:ext cx="3358115" cy="1373313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defTabSz="829909" eaLnBrk="1" fontAlgn="auto" latinLnBrk="1" hangingPunct="1">
              <a:lnSpc>
                <a:spcPts val="1343"/>
              </a:lnSpc>
              <a:spcBef>
                <a:spcPts val="109"/>
              </a:spcBef>
              <a:spcAft>
                <a:spcPts val="0"/>
              </a:spcAft>
              <a:buClrTx/>
            </a:pP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Link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encap:Local</a:t>
            </a:r>
            <a:r>
              <a:rPr sz="1135" b="0" spc="-1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Loopback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R="1095596" defTabSz="829909" eaLnBrk="1" fontAlgn="auto" latinLnBrk="1" hangingPunct="1">
              <a:lnSpc>
                <a:spcPts val="1316"/>
              </a:lnSpc>
              <a:spcBef>
                <a:spcPts val="64"/>
              </a:spcBef>
              <a:spcAft>
                <a:spcPts val="0"/>
              </a:spcAft>
              <a:buClrTx/>
              <a:tabLst>
                <a:tab pos="1349755" algn="l"/>
              </a:tabLst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n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</a:t>
            </a:r>
            <a:r>
              <a:rPr sz="1135" b="0" spc="-10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: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7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0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0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</a:t>
            </a:r>
            <a:r>
              <a:rPr sz="1135" b="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	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k: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5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5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0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0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0 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inet6 addr: ::1/128</a:t>
            </a:r>
            <a:r>
              <a:rPr sz="1135" b="0" spc="-191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Scope:Host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defTabSz="829909" eaLnBrk="1" fontAlgn="auto" latinLnBrk="1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1349755" algn="l"/>
                <a:tab pos="2056907" algn="l"/>
              </a:tabLst>
            </a:pP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UP</a:t>
            </a:r>
            <a:r>
              <a:rPr sz="1135" b="0" spc="-91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LOOPBACK</a:t>
            </a:r>
            <a:r>
              <a:rPr sz="1135" b="0" spc="-86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RUNNING	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MTU:65536	Metric:1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R="4611" defTabSz="829909" eaLnBrk="1" fontAlgn="auto" latinLnBrk="1" hangingPunct="1">
              <a:lnSpc>
                <a:spcPts val="1325"/>
              </a:lnSpc>
              <a:spcBef>
                <a:spcPts val="59"/>
              </a:spcBef>
              <a:spcAft>
                <a:spcPts val="0"/>
              </a:spcAft>
              <a:buClrTx/>
            </a:pP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RX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packets:0 errors:0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dropped:0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overruns:0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frame:0  </a:t>
            </a: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TX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packets:0 errors:0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dropped:0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overruns:0</a:t>
            </a:r>
            <a:r>
              <a:rPr sz="1135" b="0" spc="-21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carrier:0  collisions:0</a:t>
            </a:r>
            <a:r>
              <a:rPr sz="1135" b="0" spc="-10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txqueuelen:0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defTabSz="829909" eaLnBrk="1" fontAlgn="auto" latinLnBrk="1" hangingPunct="1">
              <a:lnSpc>
                <a:spcPts val="1298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1284631" algn="l"/>
              </a:tabLst>
            </a:pP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RX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bytes:0</a:t>
            </a:r>
            <a:r>
              <a:rPr sz="1135" b="0" spc="-141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(0.0</a:t>
            </a:r>
            <a:r>
              <a:rPr sz="1135" b="0" spc="-91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B)	TX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bytes:0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(0.0</a:t>
            </a:r>
            <a:r>
              <a:rPr sz="1135" b="0" spc="-20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B)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79048" y="772752"/>
            <a:ext cx="0" cy="3046911"/>
          </a:xfrm>
          <a:custGeom>
            <a:avLst/>
            <a:gdLst/>
            <a:ahLst/>
            <a:cxnLst/>
            <a:rect l="l" t="t" r="r" b="b"/>
            <a:pathLst>
              <a:path h="3357245">
                <a:moveTo>
                  <a:pt x="0" y="0"/>
                </a:moveTo>
                <a:lnTo>
                  <a:pt x="0" y="3357092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48528" y="772752"/>
            <a:ext cx="0" cy="3046911"/>
          </a:xfrm>
          <a:custGeom>
            <a:avLst/>
            <a:gdLst/>
            <a:ahLst/>
            <a:cxnLst/>
            <a:rect l="l" t="t" r="r" b="b"/>
            <a:pathLst>
              <a:path h="3357245">
                <a:moveTo>
                  <a:pt x="0" y="0"/>
                </a:moveTo>
                <a:lnTo>
                  <a:pt x="0" y="3357092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77665" y="772752"/>
            <a:ext cx="5273744" cy="0"/>
          </a:xfrm>
          <a:custGeom>
            <a:avLst/>
            <a:gdLst/>
            <a:ahLst/>
            <a:cxnLst/>
            <a:rect l="l" t="t" r="r" b="b"/>
            <a:pathLst>
              <a:path w="5810884">
                <a:moveTo>
                  <a:pt x="0" y="0"/>
                </a:moveTo>
                <a:lnTo>
                  <a:pt x="5810758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77665" y="3819525"/>
            <a:ext cx="5273744" cy="0"/>
          </a:xfrm>
          <a:custGeom>
            <a:avLst/>
            <a:gdLst/>
            <a:ahLst/>
            <a:cxnLst/>
            <a:rect l="l" t="t" r="r" b="b"/>
            <a:pathLst>
              <a:path w="5810884">
                <a:moveTo>
                  <a:pt x="0" y="0"/>
                </a:moveTo>
                <a:lnTo>
                  <a:pt x="5810758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48528" y="772752"/>
            <a:ext cx="0" cy="3046911"/>
          </a:xfrm>
          <a:custGeom>
            <a:avLst/>
            <a:gdLst/>
            <a:ahLst/>
            <a:cxnLst/>
            <a:rect l="l" t="t" r="r" b="b"/>
            <a:pathLst>
              <a:path h="3357245">
                <a:moveTo>
                  <a:pt x="0" y="0"/>
                </a:moveTo>
                <a:lnTo>
                  <a:pt x="0" y="3357092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79048" y="772752"/>
            <a:ext cx="0" cy="3046911"/>
          </a:xfrm>
          <a:custGeom>
            <a:avLst/>
            <a:gdLst/>
            <a:ahLst/>
            <a:cxnLst/>
            <a:rect l="l" t="t" r="r" b="b"/>
            <a:pathLst>
              <a:path h="3357245">
                <a:moveTo>
                  <a:pt x="0" y="0"/>
                </a:moveTo>
                <a:lnTo>
                  <a:pt x="0" y="3357092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377665" y="3819525"/>
            <a:ext cx="5273744" cy="0"/>
          </a:xfrm>
          <a:custGeom>
            <a:avLst/>
            <a:gdLst/>
            <a:ahLst/>
            <a:cxnLst/>
            <a:rect l="l" t="t" r="r" b="b"/>
            <a:pathLst>
              <a:path w="5810884">
                <a:moveTo>
                  <a:pt x="0" y="0"/>
                </a:moveTo>
                <a:lnTo>
                  <a:pt x="5810758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377665" y="772752"/>
            <a:ext cx="5273744" cy="0"/>
          </a:xfrm>
          <a:custGeom>
            <a:avLst/>
            <a:gdLst/>
            <a:ahLst/>
            <a:cxnLst/>
            <a:rect l="l" t="t" r="r" b="b"/>
            <a:pathLst>
              <a:path w="5810884">
                <a:moveTo>
                  <a:pt x="0" y="0"/>
                </a:moveTo>
                <a:lnTo>
                  <a:pt x="5810758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24932" y="3904853"/>
            <a:ext cx="7437184" cy="821187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286862" defTabSz="829909" eaLnBrk="1" fontAlgn="auto" latinLnBrk="1" hangingPunct="1">
              <a:spcBef>
                <a:spcPts val="540"/>
              </a:spcBef>
              <a:spcAft>
                <a:spcPts val="0"/>
              </a:spcAft>
              <a:buClrTx/>
            </a:pPr>
            <a:r>
              <a:rPr sz="998" b="0" spc="-95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&lt;그림 </a:t>
            </a:r>
            <a:r>
              <a:rPr sz="998" b="0" spc="-64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I-23&gt; </a:t>
            </a:r>
            <a:r>
              <a:rPr sz="998" b="0" spc="-113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호스트 </a:t>
            </a:r>
            <a:r>
              <a:rPr sz="998" b="0" spc="-103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전용 </a:t>
            </a:r>
            <a:r>
              <a:rPr sz="998" b="0" spc="-118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네트워크 어댑터와 버추얼박스</a:t>
            </a:r>
            <a:r>
              <a:rPr sz="998" b="0" spc="-168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 </a:t>
            </a:r>
            <a:r>
              <a:rPr sz="998" b="0" spc="-103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연결</a:t>
            </a:r>
            <a:endParaRPr sz="998" b="0" dirty="0">
              <a:solidFill>
                <a:prstClr val="black"/>
              </a:solidFill>
              <a:latin typeface="굴림체"/>
              <a:ea typeface="+mn-ea"/>
              <a:cs typeface="굴림체"/>
            </a:endParaRPr>
          </a:p>
          <a:p>
            <a:pPr marL="150997" defTabSz="829909" eaLnBrk="1" fontAlgn="auto" latinLnBrk="1" hangingPunct="1">
              <a:spcBef>
                <a:spcPts val="658"/>
              </a:spcBef>
              <a:spcAft>
                <a:spcPts val="0"/>
              </a:spcAft>
              <a:buClrTx/>
            </a:pPr>
            <a:r>
              <a:rPr sz="1361" b="0" spc="14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14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다시 </a:t>
            </a:r>
            <a:r>
              <a:rPr sz="1361" b="0" spc="-15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“ifconfig </a:t>
            </a:r>
            <a:r>
              <a:rPr sz="1361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-a”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명령을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실행하면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물리적으로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있는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 어댑터가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전부 보여</a:t>
            </a:r>
            <a:r>
              <a:rPr sz="1135" b="0" spc="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짐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4931" y="618571"/>
            <a:ext cx="6838413" cy="2380044"/>
          </a:xfrm>
          <a:prstGeom prst="rect">
            <a:avLst/>
          </a:prstGeom>
        </p:spPr>
        <p:txBody>
          <a:bodyPr vert="horz" wrap="square" lIns="0" tIns="80106" rIns="0" bIns="0" rtlCol="0">
            <a:spAutoFit/>
          </a:bodyPr>
          <a:lstStyle/>
          <a:p>
            <a:pPr marL="222462" indent="-211512" defTabSz="829909" eaLnBrk="1" fontAlgn="auto" latinLnBrk="1" hangingPunct="1">
              <a:spcBef>
                <a:spcPts val="631"/>
              </a:spcBef>
              <a:spcAft>
                <a:spcPts val="0"/>
              </a:spcAft>
              <a:buClrTx/>
              <a:buFont typeface="Book Antiqua"/>
              <a:buAutoNum type="arabicParenR" startAt="3"/>
              <a:tabLst>
                <a:tab pos="223038" algn="l"/>
              </a:tabLst>
            </a:pPr>
            <a:r>
              <a:rPr sz="1498" b="0" spc="-381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사용자</a:t>
            </a:r>
            <a:r>
              <a:rPr sz="1498" b="0" spc="77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498" b="0" spc="-286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PC에서 </a:t>
            </a:r>
            <a:r>
              <a:rPr sz="1498" b="0" spc="-363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필요</a:t>
            </a:r>
            <a:r>
              <a:rPr sz="1498" b="0" spc="82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498" b="0" spc="-390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프로그램</a:t>
            </a:r>
            <a:r>
              <a:rPr sz="1498" b="0" spc="82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498" b="0" spc="-368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설치</a:t>
            </a:r>
            <a:endParaRPr sz="1498" b="0" dirty="0">
              <a:solidFill>
                <a:prstClr val="black"/>
              </a:solidFill>
              <a:latin typeface="은 바탕"/>
              <a:ea typeface="+mn-ea"/>
              <a:cs typeface="은 바탕"/>
            </a:endParaRPr>
          </a:p>
          <a:p>
            <a:pPr marL="150997" defTabSz="829909" eaLnBrk="1" fontAlgn="auto" latinLnBrk="1" hangingPunct="1">
              <a:spcBef>
                <a:spcPts val="513"/>
              </a:spcBef>
              <a:spcAft>
                <a:spcPts val="0"/>
              </a:spcAft>
              <a:buClrTx/>
            </a:pP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우분투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서버에</a:t>
            </a:r>
            <a:r>
              <a:rPr sz="1135" b="0" spc="-3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접속하기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위한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</a:t>
            </a:r>
            <a:r>
              <a:rPr sz="1135" b="0" spc="-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361" b="0" spc="-16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PC</a:t>
            </a:r>
            <a:r>
              <a:rPr sz="1135" b="0" spc="-16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에서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필요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프로그램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등을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설치하고</a:t>
            </a:r>
            <a:r>
              <a:rPr sz="1135" b="0" spc="-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설정하는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방법이다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31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① </a:t>
            </a:r>
            <a:r>
              <a:rPr sz="1361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telnet </a:t>
            </a:r>
            <a:r>
              <a:rPr sz="1135" b="0" spc="-109" dirty="0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클라이언트</a:t>
            </a:r>
            <a:r>
              <a:rPr sz="1135" b="0" spc="-3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2" dirty="0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설치</a:t>
            </a:r>
            <a:r>
              <a:rPr lang="en-US"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(</a:t>
            </a:r>
            <a:r>
              <a:rPr lang="ko-KR" altLang="en-US"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참고만 하기</a:t>
            </a:r>
            <a:r>
              <a:rPr lang="en-US" altLang="ko-KR"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)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579208" lvl="1" indent="-171745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  <a:buSzPct val="120000"/>
              <a:buFont typeface="Book Antiqua"/>
              <a:buAutoNum type="alphaLcParenR"/>
              <a:tabLst>
                <a:tab pos="579784" algn="l"/>
              </a:tabLst>
            </a:pP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윈도우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기본 </a:t>
            </a:r>
            <a:r>
              <a:rPr sz="1361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telnet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클라이언트를</a:t>
            </a:r>
            <a:r>
              <a:rPr sz="1135" b="0" spc="-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설치함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408039" defTabSz="829909" eaLnBrk="1" fontAlgn="auto" latinLnBrk="1" hangingPunct="1">
              <a:spcBef>
                <a:spcPts val="726"/>
              </a:spcBef>
              <a:spcAft>
                <a:spcPts val="0"/>
              </a:spcAft>
              <a:buClrTx/>
            </a:pPr>
            <a:r>
              <a:rPr sz="1361" b="0" spc="681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제어판에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가서 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[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프로그램 </a:t>
            </a:r>
            <a:r>
              <a:rPr sz="1361" b="0" spc="-26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→ </a:t>
            </a:r>
            <a:r>
              <a:rPr sz="1361" b="0" spc="-2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Windows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기능 </a:t>
            </a:r>
            <a:r>
              <a:rPr sz="1135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켜기</a:t>
            </a:r>
            <a:r>
              <a:rPr sz="1361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/</a:t>
            </a:r>
            <a:r>
              <a:rPr sz="1135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끄기</a:t>
            </a:r>
            <a:r>
              <a:rPr sz="1361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]</a:t>
            </a:r>
            <a:r>
              <a:rPr sz="1135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에서 </a:t>
            </a:r>
            <a:r>
              <a:rPr sz="1361" b="0" spc="-10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[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텔넷 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클라이언트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]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를</a:t>
            </a:r>
            <a:r>
              <a:rPr sz="1135" b="0" spc="-3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활성화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408039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681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177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 </a:t>
            </a:r>
            <a:r>
              <a:rPr sz="1361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“</a:t>
            </a:r>
            <a:r>
              <a:rPr sz="1135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명령프롬프트 </a:t>
            </a:r>
            <a:r>
              <a:rPr sz="1361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</a:t>
            </a:r>
            <a:r>
              <a:rPr sz="1135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관리자</a:t>
            </a:r>
            <a:r>
              <a:rPr sz="1361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)“</a:t>
            </a:r>
            <a:r>
              <a:rPr sz="1135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를 </a:t>
            </a:r>
            <a:r>
              <a:rPr sz="1135" b="0" spc="-13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실행</a:t>
            </a:r>
            <a:r>
              <a:rPr sz="1361" b="0" spc="-13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</a:t>
            </a:r>
            <a:r>
              <a:rPr sz="1135" b="0" spc="-13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윈도우키</a:t>
            </a:r>
            <a:r>
              <a:rPr sz="1361" b="0" spc="-13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+x)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408039" defTabSz="829909" eaLnBrk="1" fontAlgn="auto" latinLnBrk="1" hangingPunct="1">
              <a:spcBef>
                <a:spcPts val="731"/>
              </a:spcBef>
              <a:spcAft>
                <a:spcPts val="0"/>
              </a:spcAft>
              <a:buClrTx/>
            </a:pPr>
            <a:r>
              <a:rPr sz="1361" b="0" spc="681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-136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 </a:t>
            </a:r>
            <a:r>
              <a:rPr sz="1361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telnet </a:t>
            </a:r>
            <a:r>
              <a:rPr sz="1361" b="0" spc="-15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192.168.229.2</a:t>
            </a:r>
            <a:r>
              <a:rPr sz="1135" b="0" spc="-1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를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입력 </a:t>
            </a:r>
            <a:r>
              <a:rPr sz="1361" b="0" spc="-12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&lt;</a:t>
            </a:r>
            <a:r>
              <a:rPr sz="1135" b="0" spc="-1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그림 </a:t>
            </a:r>
            <a:r>
              <a:rPr sz="1361" b="0" spc="-1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I-26&gt;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408039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-32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-3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</a:t>
            </a:r>
            <a:r>
              <a:rPr sz="1361" b="0" spc="-3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ID</a:t>
            </a:r>
            <a:r>
              <a:rPr sz="1135" b="0" spc="-3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와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패스워드를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입력하여</a:t>
            </a:r>
            <a:r>
              <a:rPr sz="1135" b="0" spc="6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접속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41750" y="3146312"/>
            <a:ext cx="5344088" cy="13395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86392" y="4536446"/>
            <a:ext cx="4726257" cy="522002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937032" defTabSz="829909" eaLnBrk="1" fontAlgn="auto" latinLnBrk="1" hangingPunct="1">
              <a:spcBef>
                <a:spcPts val="540"/>
              </a:spcBef>
              <a:spcAft>
                <a:spcPts val="0"/>
              </a:spcAft>
              <a:buClrTx/>
            </a:pPr>
            <a:r>
              <a:rPr sz="998" b="0" spc="-91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&lt;그림 </a:t>
            </a:r>
            <a:r>
              <a:rPr sz="998" b="0" spc="-64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I-26&gt; </a:t>
            </a:r>
            <a:r>
              <a:rPr sz="998" b="0" spc="-118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윈도우에서 </a:t>
            </a:r>
            <a:r>
              <a:rPr sz="998" b="0" spc="-103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기본 </a:t>
            </a:r>
            <a:r>
              <a:rPr sz="998" b="0" spc="-64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telnet </a:t>
            </a:r>
            <a:r>
              <a:rPr sz="998" b="0" spc="-118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클라이언트</a:t>
            </a:r>
            <a:r>
              <a:rPr sz="998" b="0" spc="-263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 </a:t>
            </a:r>
            <a:r>
              <a:rPr sz="998" b="0" spc="-103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접속</a:t>
            </a:r>
            <a:endParaRPr sz="998" b="0" dirty="0">
              <a:solidFill>
                <a:prstClr val="black"/>
              </a:solidFill>
              <a:latin typeface="굴림체"/>
              <a:ea typeface="+mn-ea"/>
              <a:cs typeface="굴림체"/>
            </a:endParaRPr>
          </a:p>
          <a:p>
            <a:pPr marL="11527" defTabSz="829909" eaLnBrk="1" fontAlgn="auto" latinLnBrk="1" hangingPunct="1">
              <a:spcBef>
                <a:spcPts val="658"/>
              </a:spcBef>
              <a:spcAft>
                <a:spcPts val="0"/>
              </a:spcAft>
              <a:buClrTx/>
            </a:pPr>
            <a:r>
              <a:rPr sz="1361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b) </a:t>
            </a:r>
            <a:r>
              <a:rPr sz="1361" b="0" spc="-17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“netterm“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등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무료 </a:t>
            </a:r>
            <a:r>
              <a:rPr sz="1361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telnet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프로그램을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검색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다운로드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받아</a:t>
            </a:r>
            <a:r>
              <a:rPr sz="1135" b="0" spc="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설치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4475" y="600092"/>
            <a:ext cx="6252882" cy="1212881"/>
          </a:xfrm>
          <a:prstGeom prst="rect">
            <a:avLst/>
          </a:prstGeom>
        </p:spPr>
        <p:txBody>
          <a:bodyPr vert="horz" wrap="square" lIns="0" tIns="104887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826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② </a:t>
            </a:r>
            <a:r>
              <a:rPr sz="1361" b="0" spc="-1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ssh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클라이언트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설치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203442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ssh</a:t>
            </a:r>
            <a:r>
              <a:rPr sz="1135" b="0" spc="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를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접속하기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위하여 </a:t>
            </a:r>
            <a:r>
              <a:rPr sz="1361" b="0" spc="-1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“putty”</a:t>
            </a:r>
            <a:r>
              <a:rPr sz="1135" b="0" spc="-15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라는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무료 </a:t>
            </a:r>
            <a:r>
              <a:rPr sz="1361" b="0" spc="-1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ssh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클라이언트 프로그램을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검색하여 다운로드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받아</a:t>
            </a:r>
            <a:r>
              <a:rPr sz="1135" b="0" spc="23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설치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203442" defTabSz="829909" eaLnBrk="1" fontAlgn="auto" latinLnBrk="1" hangingPunct="1">
              <a:spcBef>
                <a:spcPts val="726"/>
              </a:spcBef>
              <a:spcAft>
                <a:spcPts val="0"/>
              </a:spcAft>
              <a:buClrTx/>
            </a:pPr>
            <a:r>
              <a:rPr sz="1361" b="0" spc="1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1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서버주소를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입력하여</a:t>
            </a:r>
            <a:r>
              <a:rPr sz="1135" b="0" spc="-6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접속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203442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77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7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접속후 </a:t>
            </a:r>
            <a:r>
              <a:rPr sz="1135" b="0" spc="-14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</a:t>
            </a:r>
            <a:r>
              <a:rPr sz="1361" b="0" spc="-14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ID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및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패스워드</a:t>
            </a:r>
            <a:r>
              <a:rPr sz="1135" b="0" spc="-5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입력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강의 들어가기</a:t>
            </a:r>
            <a:endParaRPr lang="en-US" altLang="ko-KR" sz="1800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879634" y="1015069"/>
            <a:ext cx="7450138" cy="20720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학습내용 소개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이제 스스로 </a:t>
            </a:r>
            <a:r>
              <a:rPr lang="ko-KR" altLang="en-US" sz="1200" dirty="0" err="1"/>
              <a:t>리눅스</a:t>
            </a:r>
            <a:r>
              <a:rPr lang="ko-KR" altLang="en-US" sz="1200" dirty="0"/>
              <a:t> 운영체계를 개인용 </a:t>
            </a:r>
            <a:r>
              <a:rPr lang="en-US" altLang="ko-KR" sz="1200" dirty="0"/>
              <a:t>PC</a:t>
            </a:r>
            <a:r>
              <a:rPr lang="ko-KR" altLang="en-US" sz="1200" dirty="0"/>
              <a:t>에 설치하였다</a:t>
            </a:r>
            <a:r>
              <a:rPr lang="en-US" altLang="ko-KR" sz="1200" dirty="0"/>
              <a:t>. </a:t>
            </a:r>
            <a:r>
              <a:rPr lang="ko-KR" altLang="en-US" sz="1200" dirty="0"/>
              <a:t>설치한 </a:t>
            </a:r>
            <a:r>
              <a:rPr lang="ko-KR" altLang="en-US" sz="1200" dirty="0" err="1"/>
              <a:t>리눅스는</a:t>
            </a:r>
            <a:r>
              <a:rPr lang="ko-KR" altLang="en-US" sz="1200" dirty="0"/>
              <a:t> 서버형식으로 대용량 정보처리 및 다수의 사용자에게 정보서비스를 제공하는 서버용도로 사용하는 시스템이다</a:t>
            </a:r>
            <a:r>
              <a:rPr lang="en-US" altLang="ko-KR" sz="1200" dirty="0"/>
              <a:t>. </a:t>
            </a:r>
            <a:r>
              <a:rPr lang="ko-KR" altLang="en-US" sz="1200" dirty="0"/>
              <a:t>서버는 개인용</a:t>
            </a:r>
            <a:r>
              <a:rPr lang="en-US" altLang="ko-KR" sz="1200" dirty="0"/>
              <a:t>PC</a:t>
            </a:r>
            <a:r>
              <a:rPr lang="ko-KR" altLang="en-US" sz="1200" dirty="0"/>
              <a:t>와는 달리 직접 바로 옆에 두고 사용하는 경우 보다는 </a:t>
            </a:r>
            <a:r>
              <a:rPr lang="ko-KR" altLang="en-US" sz="1200" dirty="0" err="1"/>
              <a:t>서버실이나</a:t>
            </a:r>
            <a:r>
              <a:rPr lang="ko-KR" altLang="en-US" sz="1200" dirty="0"/>
              <a:t> 인터넷데이터 센터</a:t>
            </a:r>
            <a:r>
              <a:rPr lang="en-US" altLang="ko-KR" sz="1200" dirty="0"/>
              <a:t>(IDC)</a:t>
            </a:r>
            <a:r>
              <a:rPr lang="ko-KR" altLang="en-US" sz="1200" dirty="0"/>
              <a:t>등에 원거리에 위치하고</a:t>
            </a:r>
            <a:r>
              <a:rPr lang="en-US" altLang="ko-KR" sz="1200" dirty="0"/>
              <a:t>, </a:t>
            </a:r>
            <a:r>
              <a:rPr lang="ko-KR" altLang="en-US" sz="1200" dirty="0"/>
              <a:t>관리자는 이 서버를 원격 접속하는 경우가 대부분이다</a:t>
            </a:r>
            <a:r>
              <a:rPr lang="en-US" altLang="ko-KR" sz="1200" dirty="0"/>
              <a:t>. </a:t>
            </a:r>
            <a:r>
              <a:rPr lang="ko-KR" altLang="en-US" sz="1200" dirty="0"/>
              <a:t>이러한 경우를 가정하여 비록 개인용 </a:t>
            </a:r>
            <a:r>
              <a:rPr lang="en-US" altLang="ko-KR" sz="1200" dirty="0"/>
              <a:t>PC</a:t>
            </a:r>
            <a:r>
              <a:rPr lang="ko-KR" altLang="en-US" sz="1200" dirty="0"/>
              <a:t>에서 실습하고 있지만</a:t>
            </a:r>
            <a:r>
              <a:rPr lang="en-US" altLang="ko-KR" sz="1200" dirty="0"/>
              <a:t>, </a:t>
            </a:r>
            <a:r>
              <a:rPr lang="ko-KR" altLang="en-US" sz="1200" dirty="0"/>
              <a:t>원격지 </a:t>
            </a:r>
            <a:r>
              <a:rPr lang="ko-KR" altLang="en-US" sz="1200" dirty="0" err="1"/>
              <a:t>리눅스</a:t>
            </a:r>
            <a:r>
              <a:rPr lang="ko-KR" altLang="en-US" sz="1200" dirty="0"/>
              <a:t> 시스템이라 가정하고</a:t>
            </a:r>
            <a:r>
              <a:rPr lang="en-US" altLang="ko-KR" sz="1200" dirty="0"/>
              <a:t>, </a:t>
            </a:r>
            <a:r>
              <a:rPr lang="ko-KR" altLang="en-US" sz="1200" dirty="0"/>
              <a:t>이 서버에 접속하는 방법과 간단한 명령어를 활용하는 부분을 이해 후 실습하도록 한다</a:t>
            </a:r>
            <a:r>
              <a:rPr lang="en-US" altLang="ko-KR" sz="1200" dirty="0"/>
              <a:t>.</a:t>
            </a:r>
            <a:endParaRPr lang="ko-KR" altLang="ko-KR" sz="12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3410068"/>
            <a:ext cx="7450138" cy="2568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학습목표 제시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유닉스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리눅스</a:t>
            </a:r>
            <a:r>
              <a:rPr lang="ko-KR" altLang="en-US" sz="1200" dirty="0"/>
              <a:t> 시스템에 접근할 수 있다</a:t>
            </a:r>
            <a:r>
              <a:rPr lang="en-US" altLang="ko-KR" sz="1200" dirty="0"/>
              <a:t>.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리눅스</a:t>
            </a:r>
            <a:r>
              <a:rPr lang="ko-KR" altLang="en-US" sz="1200" dirty="0"/>
              <a:t> 사용자와 그룹의 개념을 이해하고 사용자 관리를 할 수 있다</a:t>
            </a:r>
            <a:r>
              <a:rPr lang="en-US" altLang="ko-KR" sz="1200" dirty="0"/>
              <a:t>.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사용자 별 </a:t>
            </a:r>
            <a:r>
              <a:rPr lang="ko-KR" altLang="en-US" sz="1200" dirty="0" err="1"/>
              <a:t>리눅스</a:t>
            </a:r>
            <a:r>
              <a:rPr lang="ko-KR" altLang="en-US" sz="1200" dirty="0"/>
              <a:t> 시스템을 다룰 수 있는 권한이 다름을 알고</a:t>
            </a:r>
            <a:r>
              <a:rPr lang="en-US" altLang="ko-KR" sz="1200" dirty="0"/>
              <a:t>, </a:t>
            </a:r>
            <a:r>
              <a:rPr lang="ko-KR" altLang="en-US" sz="1200" dirty="0"/>
              <a:t>권한을 얻는 방법을 이해할 수 있다</a:t>
            </a:r>
            <a:r>
              <a:rPr lang="en-US" altLang="ko-KR" sz="1200" dirty="0"/>
              <a:t>.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필요한 명령어의 도움말을 얻는 방법을 알 수 있다</a:t>
            </a:r>
            <a:r>
              <a:rPr lang="en-US" altLang="ko-KR" sz="1200" dirty="0"/>
              <a:t>.</a:t>
            </a:r>
            <a:endParaRPr lang="ko-KR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22974" y="753400"/>
            <a:ext cx="5345471" cy="47623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56922" y="4663672"/>
            <a:ext cx="1856847" cy="164042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82"/>
              </a:spcBef>
              <a:spcAft>
                <a:spcPts val="0"/>
              </a:spcAft>
              <a:buClrTx/>
            </a:pPr>
            <a:r>
              <a:rPr sz="998" b="0" spc="-95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&lt;그림 </a:t>
            </a:r>
            <a:r>
              <a:rPr sz="998" b="0" spc="-68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I-27&gt; </a:t>
            </a:r>
            <a:r>
              <a:rPr sz="998" b="0" spc="-64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putty </a:t>
            </a:r>
            <a:r>
              <a:rPr sz="998" b="0" spc="-118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클라이언트</a:t>
            </a:r>
            <a:r>
              <a:rPr sz="998" b="0" spc="-222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 </a:t>
            </a:r>
            <a:r>
              <a:rPr sz="998" b="0" spc="-103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접속</a:t>
            </a:r>
            <a:endParaRPr sz="998" b="0">
              <a:solidFill>
                <a:prstClr val="black"/>
              </a:solidFill>
              <a:latin typeface="굴림체"/>
              <a:ea typeface="+mn-ea"/>
              <a:cs typeface="굴림체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en-US" altLang="ko-KR" dirty="0"/>
              <a:t>5) </a:t>
            </a:r>
            <a:r>
              <a:rPr lang="en-US" altLang="ko-KR" dirty="0" err="1"/>
              <a:t>ssh,telnet</a:t>
            </a:r>
            <a:r>
              <a:rPr lang="en-US" altLang="ko-KR" dirty="0"/>
              <a:t> </a:t>
            </a:r>
            <a:r>
              <a:rPr lang="ko-KR" altLang="en-US" dirty="0"/>
              <a:t>설치 및 설정</a:t>
            </a:r>
          </a:p>
          <a:p>
            <a:pPr latinLnBrk="1"/>
            <a:r>
              <a:rPr lang="ko-KR" altLang="en-US" dirty="0"/>
              <a:t>① </a:t>
            </a:r>
            <a:r>
              <a:rPr lang="en-US" altLang="ko-KR" dirty="0" err="1"/>
              <a:t>ssh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  <a:p>
            <a:pPr latinLnBrk="1"/>
            <a:r>
              <a:rPr lang="ko-KR" altLang="en-US" dirty="0"/>
              <a:t>② </a:t>
            </a:r>
            <a:r>
              <a:rPr lang="en-US" altLang="ko-KR" dirty="0"/>
              <a:t>telnet </a:t>
            </a:r>
            <a:r>
              <a:rPr lang="ko-KR" altLang="en-US" dirty="0"/>
              <a:t>설치 </a:t>
            </a:r>
            <a:r>
              <a:rPr lang="en-US" altLang="ko-KR" dirty="0"/>
              <a:t>(</a:t>
            </a:r>
            <a:r>
              <a:rPr lang="ko-KR" altLang="en-US" dirty="0"/>
              <a:t>생략</a:t>
            </a:r>
            <a:r>
              <a:rPr lang="en-US" altLang="ko-KR" dirty="0"/>
              <a:t>)</a:t>
            </a:r>
            <a:endParaRPr lang="ko-KR" altLang="en-US" dirty="0"/>
          </a:p>
          <a:p>
            <a:pPr latinLnBrk="1"/>
            <a:r>
              <a:rPr lang="ko-KR" altLang="en-US" dirty="0"/>
              <a:t>③ </a:t>
            </a:r>
            <a:r>
              <a:rPr lang="ko-KR" altLang="en-US" dirty="0" err="1"/>
              <a:t>버추얼</a:t>
            </a:r>
            <a:r>
              <a:rPr lang="ko-KR" altLang="en-US" dirty="0"/>
              <a:t> 박스 기준 네트워크 설정</a:t>
            </a:r>
          </a:p>
          <a:p>
            <a:pPr latinLnBrk="1"/>
            <a:r>
              <a:rPr lang="en-US" altLang="ko-KR" dirty="0"/>
              <a:t>6) </a:t>
            </a:r>
            <a:r>
              <a:rPr lang="ko-KR" altLang="en-US" dirty="0"/>
              <a:t>사용자 </a:t>
            </a:r>
            <a:r>
              <a:rPr lang="en-US" altLang="ko-KR" dirty="0"/>
              <a:t>PC</a:t>
            </a:r>
            <a:r>
              <a:rPr lang="ko-KR" altLang="en-US" dirty="0"/>
              <a:t>에서 필요 프로그램 설치</a:t>
            </a:r>
          </a:p>
          <a:p>
            <a:pPr latinLnBrk="1"/>
            <a:r>
              <a:rPr lang="ko-KR" altLang="en-US" dirty="0"/>
              <a:t>① </a:t>
            </a:r>
            <a:r>
              <a:rPr lang="en-US" altLang="ko-KR" dirty="0"/>
              <a:t>telnet </a:t>
            </a:r>
            <a:r>
              <a:rPr lang="ko-KR" altLang="en-US" dirty="0"/>
              <a:t>클라이언트 설치 </a:t>
            </a:r>
            <a:r>
              <a:rPr lang="en-US" altLang="ko-KR" dirty="0"/>
              <a:t>(</a:t>
            </a:r>
            <a:r>
              <a:rPr lang="ko-KR" altLang="en-US" dirty="0"/>
              <a:t>생략</a:t>
            </a:r>
            <a:r>
              <a:rPr lang="en-US" altLang="ko-KR" dirty="0"/>
              <a:t>)</a:t>
            </a:r>
            <a:endParaRPr lang="ko-KR" altLang="en-US" dirty="0"/>
          </a:p>
          <a:p>
            <a:pPr latinLnBrk="1"/>
            <a:r>
              <a:rPr lang="ko-KR" altLang="en-US" dirty="0"/>
              <a:t>② </a:t>
            </a:r>
            <a:r>
              <a:rPr lang="en-US" altLang="ko-KR" dirty="0" err="1"/>
              <a:t>ssh</a:t>
            </a:r>
            <a:r>
              <a:rPr lang="en-US" altLang="ko-KR" dirty="0"/>
              <a:t> </a:t>
            </a:r>
            <a:r>
              <a:rPr lang="ko-KR" altLang="en-US" dirty="0"/>
              <a:t>클라이언트 설치</a:t>
            </a: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(3)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455648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latinLnBrk="1">
              <a:buAutoNum type="arabicParenR"/>
            </a:pPr>
            <a:r>
              <a:rPr lang="en-US" altLang="ko-KR" dirty="0" err="1"/>
              <a:t>hyper-v</a:t>
            </a:r>
            <a:r>
              <a:rPr lang="ko-KR" altLang="en-US" dirty="0"/>
              <a:t>에서 </a:t>
            </a:r>
            <a:r>
              <a:rPr lang="ko-KR" altLang="en-US" dirty="0" err="1"/>
              <a:t>우분투</a:t>
            </a:r>
            <a:r>
              <a:rPr lang="ko-KR" altLang="en-US" dirty="0"/>
              <a:t> 설치 </a:t>
            </a:r>
            <a:r>
              <a:rPr lang="en-US" altLang="ko-KR" dirty="0"/>
              <a:t>(</a:t>
            </a:r>
            <a:r>
              <a:rPr lang="ko-KR" altLang="en-US" dirty="0"/>
              <a:t>네트워크</a:t>
            </a:r>
            <a:r>
              <a:rPr lang="en-US" altLang="ko-KR" dirty="0"/>
              <a:t> </a:t>
            </a:r>
            <a:r>
              <a:rPr lang="ko-KR" altLang="en-US" dirty="0"/>
              <a:t>설정 포함</a:t>
            </a:r>
            <a:r>
              <a:rPr lang="en-US" altLang="ko-KR" dirty="0"/>
              <a:t>)</a:t>
            </a:r>
          </a:p>
          <a:p>
            <a:pPr marL="342900" indent="-342900" latinLnBrk="1">
              <a:buAutoNum type="arabicParenR"/>
            </a:pPr>
            <a:r>
              <a:rPr lang="en-US" altLang="ko-KR" dirty="0"/>
              <a:t>VMWare</a:t>
            </a:r>
            <a:r>
              <a:rPr lang="ko-KR" altLang="en-US" dirty="0"/>
              <a:t>에서 </a:t>
            </a:r>
            <a:r>
              <a:rPr lang="ko-KR" altLang="en-US" dirty="0" err="1"/>
              <a:t>우분투</a:t>
            </a:r>
            <a:r>
              <a:rPr lang="ko-KR" altLang="en-US" dirty="0"/>
              <a:t> 설치</a:t>
            </a:r>
            <a:r>
              <a:rPr lang="en-US" altLang="ko-KR" dirty="0"/>
              <a:t> (</a:t>
            </a:r>
            <a:r>
              <a:rPr lang="ko-KR" altLang="en-US" dirty="0"/>
              <a:t>네트워크</a:t>
            </a:r>
            <a:r>
              <a:rPr lang="en-US" altLang="ko-KR" dirty="0"/>
              <a:t> </a:t>
            </a:r>
            <a:r>
              <a:rPr lang="ko-KR" altLang="en-US" dirty="0"/>
              <a:t>설정 포함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(4 – Jump Up) 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3540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323174" y="1078930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5. </a:t>
            </a:r>
            <a:r>
              <a:rPr lang="ko-KR" altLang="en-US" sz="1800" dirty="0"/>
              <a:t>퀴즈</a:t>
            </a: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5215"/>
              </p:ext>
            </p:extLst>
          </p:nvPr>
        </p:nvGraphicFramePr>
        <p:xfrm>
          <a:off x="613693" y="1080451"/>
          <a:ext cx="8611690" cy="5066590"/>
        </p:xfrm>
        <a:graphic>
          <a:graphicData uri="http://schemas.openxmlformats.org/drawingml/2006/table">
            <a:tbl>
              <a:tblPr/>
              <a:tblGrid>
                <a:gridCol w="3124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9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6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401">
                <a:tc>
                  <a:txBody>
                    <a:bodyPr/>
                    <a:lstStyle/>
                    <a:p>
                      <a:pPr marL="0" marR="0" indent="13335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문제</a:t>
                      </a:r>
                      <a:endParaRPr lang="ko-KR" altLang="en-US" sz="1200" kern="0" spc="-7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5931" marR="15931" marT="15931" marB="15931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보기</a:t>
                      </a:r>
                    </a:p>
                  </a:txBody>
                  <a:tcPr marL="15931" marR="15931" marT="15931" marB="1593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정답 및 해설</a:t>
                      </a:r>
                    </a:p>
                  </a:txBody>
                  <a:tcPr marL="15931" marR="15931" marT="15931" marB="1593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3819"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1) 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시스템 관리자가 시스템 제어를 위한 특별한 권한을 가지고 있는 계정을 의미하는 것은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?</a:t>
                      </a:r>
                      <a:endParaRPr lang="ko-KR" altLang="en-US" sz="1200" kern="0" spc="-7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5931" marR="15931" marT="15931" marB="15931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가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 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사용자 계정 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나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 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게스트 계정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다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 root 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계정 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라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 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리눅스 계정</a:t>
                      </a:r>
                      <a:endParaRPr lang="ko-KR" altLang="en-US" sz="1200" kern="0" spc="-7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5931" marR="15931" marT="15931" marB="1593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다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 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운영체계에서 슈퍼 사용자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(superuser), 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운용 관리자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(Administrator) 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또는 루트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(root)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계정을 의미 합니다</a:t>
                      </a:r>
                    </a:p>
                  </a:txBody>
                  <a:tcPr marL="15931" marR="15931" marT="15931" marB="1593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3819"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2) 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우분투 리눅스 시스템에서 프로그램을 설치해주는 명령어는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?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5931" marR="15931" marT="15931" marB="15931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가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 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apt 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나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 </a:t>
                      </a:r>
                      <a:r>
                        <a:rPr lang="en-US" sz="12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setup 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다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 </a:t>
                      </a:r>
                      <a:r>
                        <a:rPr lang="en-US" sz="12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install 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라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 </a:t>
                      </a:r>
                      <a:r>
                        <a:rPr lang="en-US" sz="1200" kern="0" spc="-7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sudo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5931" marR="15931" marT="15931" marB="1593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가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 apt </a:t>
                      </a: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명령어 입니다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 </a:t>
                      </a:r>
                      <a:endParaRPr lang="ko-KR" altLang="en-US" sz="1200" kern="0" spc="-7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5931" marR="15931" marT="15931" marB="1593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3819"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3) 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가상터미널에 접속하기 위하여 설치한 프로그램이 아닌것은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?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5931" marR="15931" marT="15931" marB="15931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가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 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telnet 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나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 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sshd 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다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 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xinetd 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라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 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sudo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5931" marR="15931" marT="15931" marB="1593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라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가상터미널 접속을 위하여 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telnet, </a:t>
                      </a:r>
                      <a:r>
                        <a:rPr lang="en-US" altLang="ko-KR" sz="1200" kern="0" spc="-7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sshd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en-US" altLang="ko-KR" sz="1200" kern="0" spc="-7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xinetd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를 설치 하였습니다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 </a:t>
                      </a:r>
                      <a:endParaRPr lang="ko-KR" altLang="en-US" sz="1200" kern="0" spc="-7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5931" marR="15931" marT="15931" marB="1593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63819"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4) 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다음중 사용자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그룹관리 명령이 아닌것은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?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5931" marR="15931" marT="15931" marB="15931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가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 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adduser 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나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 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insertuser 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다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 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deluser 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라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 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addgroup</a:t>
                      </a:r>
                    </a:p>
                  </a:txBody>
                  <a:tcPr marL="15931" marR="15931" marT="15931" marB="1593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나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 </a:t>
                      </a: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사용자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그룹관리 명령어는 </a:t>
                      </a:r>
                      <a:r>
                        <a:rPr lang="en-US" altLang="ko-KR" sz="1200" kern="0" spc="-7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adduser,addgroup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en-US" altLang="ko-KR" sz="1200" kern="0" spc="-7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deluser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en-US" altLang="ko-KR" sz="1200" kern="0" spc="-7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delgroup</a:t>
                      </a: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 있습니다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 </a:t>
                      </a:r>
                    </a:p>
                  </a:txBody>
                  <a:tcPr marL="15931" marR="15931" marT="15931" marB="1593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0920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323174" y="1078930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 제시된 내용을 자필로 작성하여 제출 하시오 </a:t>
            </a:r>
            <a:r>
              <a:rPr lang="en-US" altLang="ko-KR" dirty="0"/>
              <a:t>(</a:t>
            </a:r>
            <a:r>
              <a:rPr lang="ko-KR" altLang="en-US" dirty="0"/>
              <a:t>상단 학번</a:t>
            </a:r>
            <a:r>
              <a:rPr lang="en-US" altLang="ko-KR" dirty="0"/>
              <a:t>, </a:t>
            </a:r>
            <a:r>
              <a:rPr lang="ko-KR" altLang="en-US" dirty="0"/>
              <a:t>이름 기입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01839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400" dirty="0"/>
              <a:t>1. </a:t>
            </a:r>
            <a:r>
              <a:rPr lang="ko-KR" altLang="en-US" sz="1400" dirty="0"/>
              <a:t>사용자등록</a:t>
            </a:r>
            <a:r>
              <a:rPr lang="en-US" altLang="ko-KR" sz="1400" dirty="0"/>
              <a:t>, </a:t>
            </a:r>
            <a:r>
              <a:rPr lang="ko-KR" altLang="en-US" sz="1400" dirty="0"/>
              <a:t>패스워드 설정</a:t>
            </a:r>
          </a:p>
          <a:p>
            <a:pPr>
              <a:spcBef>
                <a:spcPct val="0"/>
              </a:spcBef>
            </a:pPr>
            <a:r>
              <a:rPr lang="ko-KR" altLang="en-US" sz="1400" dirty="0"/>
              <a:t> </a:t>
            </a:r>
            <a:r>
              <a:rPr lang="en-US" altLang="ko-KR" sz="1400" dirty="0"/>
              <a:t>1)</a:t>
            </a:r>
            <a:r>
              <a:rPr lang="ko-KR" altLang="en-US" sz="1400" dirty="0"/>
              <a:t>관리자</a:t>
            </a:r>
            <a:r>
              <a:rPr lang="en-US" altLang="ko-KR" sz="1400" dirty="0"/>
              <a:t>(root)</a:t>
            </a:r>
            <a:r>
              <a:rPr lang="ko-KR" altLang="en-US" sz="1400" dirty="0"/>
              <a:t>와 일반사용자가 무엇인지 설명하라</a:t>
            </a:r>
          </a:p>
          <a:p>
            <a:pPr>
              <a:spcBef>
                <a:spcPct val="0"/>
              </a:spcBef>
            </a:pPr>
            <a:r>
              <a:rPr lang="ko-KR" altLang="en-US" sz="1400" dirty="0"/>
              <a:t> </a:t>
            </a:r>
            <a:r>
              <a:rPr lang="en-US" altLang="ko-KR" sz="1400" dirty="0"/>
              <a:t>2)</a:t>
            </a:r>
            <a:r>
              <a:rPr lang="ko-KR" altLang="en-US" sz="1400" dirty="0"/>
              <a:t>사용자와 그룹의 개념의 대하여 설명하라</a:t>
            </a:r>
          </a:p>
          <a:p>
            <a:pPr>
              <a:spcBef>
                <a:spcPct val="0"/>
              </a:spcBef>
            </a:pPr>
            <a:r>
              <a:rPr lang="ko-KR" altLang="en-US" sz="1400" dirty="0"/>
              <a:t> </a:t>
            </a:r>
            <a:r>
              <a:rPr lang="en-US" altLang="ko-KR" sz="1400" dirty="0"/>
              <a:t>3)</a:t>
            </a:r>
            <a:r>
              <a:rPr lang="ko-KR" altLang="en-US" sz="1400" dirty="0"/>
              <a:t>사용자 및 그룹 관리관련 명령어를 나열하고 설명하라</a:t>
            </a:r>
          </a:p>
          <a:p>
            <a:pPr>
              <a:spcBef>
                <a:spcPct val="0"/>
              </a:spcBef>
            </a:pPr>
            <a:r>
              <a:rPr lang="ko-KR" altLang="en-US" sz="1400" dirty="0"/>
              <a:t> </a:t>
            </a:r>
            <a:r>
              <a:rPr lang="en-US" altLang="ko-KR" sz="1400" dirty="0"/>
              <a:t>4) </a:t>
            </a:r>
            <a:r>
              <a:rPr lang="ko-KR" altLang="en-US" sz="1400" dirty="0"/>
              <a:t>패스워드 설정방법과 패스워드 설정권한에 대하여 설명하라</a:t>
            </a:r>
          </a:p>
          <a:p>
            <a:pPr>
              <a:spcBef>
                <a:spcPct val="0"/>
              </a:spcBef>
            </a:pPr>
            <a:endParaRPr lang="ko-KR" altLang="en-US" sz="1400" dirty="0"/>
          </a:p>
          <a:p>
            <a:pPr>
              <a:spcBef>
                <a:spcPct val="0"/>
              </a:spcBef>
            </a:pPr>
            <a:r>
              <a:rPr lang="en-US" altLang="ko-KR" sz="1400" dirty="0"/>
              <a:t>2. </a:t>
            </a:r>
            <a:r>
              <a:rPr lang="ko-KR" altLang="en-US" sz="1400" dirty="0"/>
              <a:t>권한획득</a:t>
            </a:r>
            <a:r>
              <a:rPr lang="en-US" altLang="ko-KR" sz="1400" dirty="0"/>
              <a:t>, </a:t>
            </a:r>
            <a:r>
              <a:rPr lang="ko-KR" altLang="en-US" sz="1400" dirty="0"/>
              <a:t>명령어 도움말</a:t>
            </a:r>
          </a:p>
          <a:p>
            <a:pPr>
              <a:spcBef>
                <a:spcPct val="0"/>
              </a:spcBef>
            </a:pPr>
            <a:r>
              <a:rPr lang="ko-KR" altLang="en-US" sz="1400" dirty="0"/>
              <a:t> </a:t>
            </a:r>
            <a:r>
              <a:rPr lang="en-US" altLang="ko-KR" sz="1400" dirty="0"/>
              <a:t>1) </a:t>
            </a:r>
            <a:r>
              <a:rPr lang="ko-KR" altLang="en-US" sz="1400" dirty="0"/>
              <a:t>권한을 획득하는 명령어 </a:t>
            </a:r>
            <a:r>
              <a:rPr lang="ko-KR" altLang="en-US" sz="1400" dirty="0" err="1"/>
              <a:t>두개를</a:t>
            </a:r>
            <a:r>
              <a:rPr lang="ko-KR" altLang="en-US" sz="1400" dirty="0"/>
              <a:t> 설명하고 관련파일이 어떤 부분이 있는지 검색하여 설명하라</a:t>
            </a:r>
            <a:r>
              <a:rPr lang="en-US" altLang="ko-KR" sz="1400" dirty="0"/>
              <a:t>.</a:t>
            </a:r>
          </a:p>
          <a:p>
            <a:pPr>
              <a:spcBef>
                <a:spcPct val="0"/>
              </a:spcBef>
            </a:pPr>
            <a:r>
              <a:rPr lang="en-US" altLang="ko-KR" sz="1400" dirty="0"/>
              <a:t> 2) </a:t>
            </a:r>
            <a:r>
              <a:rPr lang="ko-KR" altLang="en-US" sz="1400" dirty="0"/>
              <a:t>명령어 도움말을 보는 명령어에 대하여 </a:t>
            </a:r>
            <a:r>
              <a:rPr lang="ko-KR" altLang="en-US" sz="1400" dirty="0" err="1"/>
              <a:t>사용예를</a:t>
            </a:r>
            <a:r>
              <a:rPr lang="ko-KR" altLang="en-US" sz="1400" dirty="0"/>
              <a:t> 들어 설명하라</a:t>
            </a:r>
            <a:r>
              <a:rPr lang="en-US" altLang="ko-KR" sz="1400" dirty="0"/>
              <a:t>.</a:t>
            </a:r>
          </a:p>
          <a:p>
            <a:pPr>
              <a:spcBef>
                <a:spcPct val="0"/>
              </a:spcBef>
            </a:pPr>
            <a:endParaRPr lang="en-US" altLang="ko-KR" sz="1400" dirty="0"/>
          </a:p>
          <a:p>
            <a:pPr>
              <a:spcBef>
                <a:spcPct val="0"/>
              </a:spcBef>
            </a:pPr>
            <a:r>
              <a:rPr lang="en-US" altLang="ko-KR" sz="1400" dirty="0"/>
              <a:t>3. </a:t>
            </a:r>
            <a:r>
              <a:rPr lang="ko-KR" altLang="en-US" sz="1400" dirty="0"/>
              <a:t>가상 터미널</a:t>
            </a:r>
          </a:p>
          <a:p>
            <a:pPr>
              <a:spcBef>
                <a:spcPct val="0"/>
              </a:spcBef>
            </a:pPr>
            <a:r>
              <a:rPr lang="ko-KR" altLang="en-US" sz="1400" dirty="0"/>
              <a:t> </a:t>
            </a:r>
            <a:r>
              <a:rPr lang="en-US" altLang="ko-KR" sz="1400" dirty="0"/>
              <a:t>1) </a:t>
            </a:r>
            <a:r>
              <a:rPr lang="ko-KR" altLang="en-US" sz="1400" dirty="0"/>
              <a:t>가상 터미널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ssh,telnet</a:t>
            </a:r>
            <a:r>
              <a:rPr lang="en-US" altLang="ko-KR" sz="1400" dirty="0"/>
              <a:t>)</a:t>
            </a:r>
            <a:r>
              <a:rPr lang="ko-KR" altLang="en-US" sz="1400" dirty="0"/>
              <a:t>을 사용하기 위하여 서버</a:t>
            </a:r>
            <a:r>
              <a:rPr lang="en-US" altLang="ko-KR" sz="1400" dirty="0"/>
              <a:t>, PC</a:t>
            </a:r>
            <a:r>
              <a:rPr lang="ko-KR" altLang="en-US" sz="1400" dirty="0"/>
              <a:t>에서 사용되는 프로그램 및 설정에 대하여 설명하라</a:t>
            </a:r>
          </a:p>
          <a:p>
            <a:pPr>
              <a:spcBef>
                <a:spcPct val="0"/>
              </a:spcBef>
            </a:pPr>
            <a:r>
              <a:rPr lang="ko-KR" altLang="en-US" sz="1400" dirty="0"/>
              <a:t> </a:t>
            </a:r>
            <a:r>
              <a:rPr lang="en-US" altLang="ko-KR" sz="1400" dirty="0"/>
              <a:t>2) TCP/IP</a:t>
            </a:r>
            <a:r>
              <a:rPr lang="ko-KR" altLang="en-US" sz="1400" dirty="0"/>
              <a:t>기본 네트워크 </a:t>
            </a:r>
            <a:r>
              <a:rPr lang="en-US" altLang="ko-KR" sz="1400" dirty="0"/>
              <a:t>(IP,PORT)</a:t>
            </a:r>
            <a:r>
              <a:rPr lang="ko-KR" altLang="en-US" sz="1400" dirty="0"/>
              <a:t>에 대하여 설명하라</a:t>
            </a:r>
            <a:r>
              <a:rPr lang="en-US" altLang="ko-KR" sz="1400" dirty="0"/>
              <a:t>.</a:t>
            </a:r>
          </a:p>
          <a:p>
            <a:pPr>
              <a:spcBef>
                <a:spcPct val="0"/>
              </a:spcBef>
            </a:pPr>
            <a:r>
              <a:rPr lang="en-US" altLang="ko-KR" sz="1400" dirty="0"/>
              <a:t> 3) </a:t>
            </a:r>
            <a:r>
              <a:rPr lang="ko-KR" altLang="en-US" sz="1400" dirty="0"/>
              <a:t>고정</a:t>
            </a:r>
            <a:r>
              <a:rPr lang="en-US" altLang="ko-KR" sz="1400" dirty="0"/>
              <a:t>IP, NAT, DHCP, </a:t>
            </a:r>
            <a:r>
              <a:rPr lang="ko-KR" altLang="en-US" sz="1400" dirty="0"/>
              <a:t>포트 </a:t>
            </a:r>
            <a:r>
              <a:rPr lang="ko-KR" altLang="en-US" sz="1400" dirty="0" err="1"/>
              <a:t>포워딩</a:t>
            </a:r>
            <a:r>
              <a:rPr lang="ko-KR" altLang="en-US" sz="1400" dirty="0"/>
              <a:t> 에 대하여 설명하라</a:t>
            </a:r>
            <a:r>
              <a:rPr lang="en-US" altLang="ko-KR" sz="1400" dirty="0"/>
              <a:t>.</a:t>
            </a:r>
          </a:p>
          <a:p>
            <a:pPr>
              <a:spcBef>
                <a:spcPct val="0"/>
              </a:spcBef>
            </a:pPr>
            <a:r>
              <a:rPr lang="en-US" altLang="ko-KR" sz="1400" dirty="0"/>
              <a:t> 4) VMware, </a:t>
            </a:r>
            <a:r>
              <a:rPr lang="en-US" altLang="ko-KR" sz="1400" dirty="0" err="1"/>
              <a:t>virtualbox</a:t>
            </a:r>
            <a:r>
              <a:rPr lang="ko-KR" altLang="en-US" sz="1400" dirty="0"/>
              <a:t>에 대하여 네트워크 설정에 대하여 설명하라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92126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7. </a:t>
            </a:r>
            <a:r>
              <a:rPr lang="ko-KR" altLang="en-US" sz="1800" dirty="0" err="1"/>
              <a:t>차시</a:t>
            </a:r>
            <a:r>
              <a:rPr lang="ko-KR" altLang="en-US" sz="1800" dirty="0"/>
              <a:t> 예고</a:t>
            </a:r>
            <a:endParaRPr lang="en-US" altLang="ko-KR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68122" y="3852653"/>
            <a:ext cx="7450138" cy="135554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차시</a:t>
            </a:r>
            <a:r>
              <a:rPr lang="ko-KR" altLang="en-US" sz="1600" dirty="0"/>
              <a:t> 준비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윈도우 </a:t>
            </a:r>
            <a:r>
              <a:rPr lang="en-US" altLang="ko-KR" sz="1200" dirty="0"/>
              <a:t>OS</a:t>
            </a:r>
            <a:r>
              <a:rPr lang="ko-KR" altLang="en-US" sz="1200" dirty="0"/>
              <a:t>에서 “탐색기”의 기능을 자세히 조사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윈도우의 명령어 </a:t>
            </a:r>
            <a:r>
              <a:rPr lang="ko-KR" altLang="en-US" sz="1200" dirty="0" err="1"/>
              <a:t>쉘</a:t>
            </a:r>
            <a:r>
              <a:rPr lang="en-US" altLang="ko-KR" sz="1200" dirty="0"/>
              <a:t>(</a:t>
            </a:r>
            <a:r>
              <a:rPr lang="ko-KR" altLang="en-US" sz="1200" dirty="0"/>
              <a:t>실행창</a:t>
            </a:r>
            <a:r>
              <a:rPr lang="en-US" altLang="ko-KR" sz="1200" dirty="0"/>
              <a:t>)</a:t>
            </a:r>
            <a:r>
              <a:rPr lang="ko-KR" altLang="en-US" sz="1200" dirty="0"/>
              <a:t>에서 </a:t>
            </a:r>
            <a:r>
              <a:rPr lang="en-US" altLang="ko-KR" sz="1200" dirty="0" err="1"/>
              <a:t>dir</a:t>
            </a:r>
            <a:r>
              <a:rPr lang="en-US" altLang="ko-KR" sz="1200" dirty="0"/>
              <a:t>, cd</a:t>
            </a:r>
            <a:r>
              <a:rPr lang="ko-KR" altLang="en-US" sz="1200" dirty="0"/>
              <a:t>명령 등 파일 및 </a:t>
            </a:r>
            <a:r>
              <a:rPr lang="ko-KR" altLang="en-US" sz="1200" dirty="0" err="1"/>
              <a:t>디렉토리를</a:t>
            </a:r>
            <a:r>
              <a:rPr lang="ko-KR" altLang="en-US" sz="1200" dirty="0"/>
              <a:t> 다루는 명령에 대하여 알아보고 실습하기</a:t>
            </a:r>
            <a:endParaRPr lang="en-US" altLang="ko-KR" sz="1200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770779" y="1015068"/>
            <a:ext cx="7450138" cy="275864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차시</a:t>
            </a:r>
            <a:r>
              <a:rPr lang="ko-KR" altLang="en-US" sz="1600" dirty="0"/>
              <a:t> 학습목표</a:t>
            </a:r>
            <a:r>
              <a:rPr lang="en-US" altLang="ko-KR" sz="1600"/>
              <a:t> </a:t>
            </a:r>
            <a:r>
              <a:rPr lang="ko-KR" altLang="en-US" sz="1600"/>
              <a:t>소개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디렉토리</a:t>
            </a:r>
            <a:r>
              <a:rPr lang="en-US" altLang="ko-KR" sz="1200" dirty="0"/>
              <a:t>, </a:t>
            </a:r>
            <a:r>
              <a:rPr lang="ko-KR" altLang="en-US" sz="1200" dirty="0"/>
              <a:t>절대</a:t>
            </a:r>
            <a:r>
              <a:rPr lang="en-US" altLang="ko-KR" sz="1200" dirty="0"/>
              <a:t>/</a:t>
            </a:r>
            <a:r>
              <a:rPr lang="ko-KR" altLang="en-US" sz="1200" dirty="0"/>
              <a:t>상대경로에 대하여 이해할 수 있다</a:t>
            </a:r>
            <a:r>
              <a:rPr lang="en-US" altLang="ko-KR" sz="1200" dirty="0"/>
              <a:t>.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파일을 탐색하고</a:t>
            </a:r>
            <a:r>
              <a:rPr lang="en-US" altLang="ko-KR" sz="1200" dirty="0"/>
              <a:t>, </a:t>
            </a:r>
            <a:r>
              <a:rPr lang="ko-KR" altLang="en-US" sz="1200" dirty="0"/>
              <a:t>내용을 보거나 여러 가지 관리를 할 수 있다</a:t>
            </a:r>
            <a:r>
              <a:rPr lang="en-US" altLang="ko-KR" sz="1200" dirty="0"/>
              <a:t>.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명령어가 사용된 기록을 찾아볼 수 있다</a:t>
            </a:r>
            <a:r>
              <a:rPr lang="en-US" altLang="ko-KR" sz="1200" dirty="0"/>
              <a:t>.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디렉토리를</a:t>
            </a:r>
            <a:r>
              <a:rPr lang="ko-KR" altLang="en-US" sz="1200" dirty="0"/>
              <a:t> 관리 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파일의 문자의 개수를 알 수 있다</a:t>
            </a:r>
            <a:r>
              <a:rPr lang="en-US" altLang="ko-KR" sz="1200" dirty="0"/>
              <a:t>.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091224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생각해볼 문제 및 용어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25706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학습전</a:t>
            </a:r>
            <a:r>
              <a:rPr lang="ko-KR" altLang="en-US" sz="1600" dirty="0"/>
              <a:t> 생각해볼 문제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윈도우 </a:t>
            </a:r>
            <a:r>
              <a:rPr lang="en-US" altLang="ko-KR" sz="1200" dirty="0"/>
              <a:t>OS</a:t>
            </a:r>
            <a:r>
              <a:rPr lang="ko-KR" altLang="en-US" sz="1200" dirty="0"/>
              <a:t>에서 제어판의 사용자 계정</a:t>
            </a:r>
            <a:r>
              <a:rPr lang="en-US" altLang="ko-KR" sz="1200" dirty="0"/>
              <a:t>, </a:t>
            </a:r>
            <a:r>
              <a:rPr lang="ko-KR" altLang="en-US" sz="1200" dirty="0"/>
              <a:t>관리자 등에 대하여 검색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윈도우의 “제어판</a:t>
            </a:r>
            <a:r>
              <a:rPr lang="en-US" altLang="ko-KR" sz="1200" dirty="0"/>
              <a:t>, </a:t>
            </a:r>
            <a:r>
              <a:rPr lang="ko-KR" altLang="en-US" sz="1200" dirty="0"/>
              <a:t>프로그램</a:t>
            </a:r>
            <a:r>
              <a:rPr lang="en-US" altLang="ko-KR" sz="1200" dirty="0"/>
              <a:t>-&gt;</a:t>
            </a:r>
            <a:r>
              <a:rPr lang="ko-KR" altLang="en-US" sz="1200" dirty="0"/>
              <a:t>윈도우 기능 켜기</a:t>
            </a:r>
            <a:r>
              <a:rPr lang="en-US" altLang="ko-KR" sz="1200" dirty="0"/>
              <a:t>/</a:t>
            </a:r>
            <a:r>
              <a:rPr lang="ko-KR" altLang="en-US" sz="1200" dirty="0"/>
              <a:t>끄기”에서 </a:t>
            </a:r>
            <a:r>
              <a:rPr lang="ko-KR" altLang="en-US" sz="1200" dirty="0" err="1"/>
              <a:t>텔렛</a:t>
            </a:r>
            <a:r>
              <a:rPr lang="ko-KR" altLang="en-US" sz="1200" dirty="0"/>
              <a:t> 서버와 </a:t>
            </a:r>
            <a:r>
              <a:rPr lang="ko-KR" altLang="en-US" sz="1200" dirty="0" err="1"/>
              <a:t>텔렛</a:t>
            </a:r>
            <a:r>
              <a:rPr lang="ko-KR" altLang="en-US" sz="1200" dirty="0"/>
              <a:t> 클라이언트에 대하여 무슨 기능인지 알아보고</a:t>
            </a:r>
            <a:r>
              <a:rPr lang="en-US" altLang="ko-KR" sz="1200" dirty="0"/>
              <a:t>, </a:t>
            </a:r>
            <a:r>
              <a:rPr lang="ko-KR" altLang="en-US" sz="1200" dirty="0"/>
              <a:t>직접 사용실습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TCP/IP </a:t>
            </a:r>
            <a:r>
              <a:rPr lang="ko-KR" altLang="en-US" sz="1200" dirty="0"/>
              <a:t>네트워크</a:t>
            </a:r>
            <a:r>
              <a:rPr lang="en-US" altLang="ko-KR" sz="1200" dirty="0"/>
              <a:t>, IP,PORT</a:t>
            </a:r>
            <a:r>
              <a:rPr lang="ko-KR" altLang="en-US" sz="1200" dirty="0"/>
              <a:t>에 대하여 조사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DHCP, NAT, Static IP(</a:t>
            </a:r>
            <a:r>
              <a:rPr lang="ko-KR" altLang="en-US" sz="1200" dirty="0"/>
              <a:t>고정</a:t>
            </a:r>
            <a:r>
              <a:rPr lang="en-US" altLang="ko-KR" sz="1200" dirty="0"/>
              <a:t>IP), Port forwarding 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524777" y="3557373"/>
            <a:ext cx="8073938" cy="2826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용어 </a:t>
            </a:r>
            <a:r>
              <a:rPr lang="en-US" altLang="ko-KR" sz="1600" dirty="0"/>
              <a:t>( </a:t>
            </a:r>
            <a:r>
              <a:rPr lang="ko-KR" altLang="en-US" sz="1600" dirty="0"/>
              <a:t>강의 정리 시 필기</a:t>
            </a:r>
            <a:r>
              <a:rPr lang="en-US" altLang="ko-KR" sz="1600" dirty="0"/>
              <a:t> </a:t>
            </a:r>
            <a:r>
              <a:rPr lang="ko-KR" altLang="en-US" sz="1600" dirty="0"/>
              <a:t>할 것</a:t>
            </a:r>
            <a:r>
              <a:rPr lang="en-US" altLang="ko-KR" sz="16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600" dirty="0"/>
              <a:t>Root, Administrator(Admin)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600" dirty="0"/>
              <a:t>TCP/IP </a:t>
            </a:r>
            <a:r>
              <a:rPr lang="ko-KR" altLang="en-US" sz="1600" dirty="0"/>
              <a:t>네트워크</a:t>
            </a:r>
            <a:r>
              <a:rPr lang="en-US" altLang="ko-KR" sz="1600" dirty="0"/>
              <a:t>, IP,PORT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600" dirty="0"/>
              <a:t>DHCP, NAT, Static IP(</a:t>
            </a:r>
            <a:r>
              <a:rPr lang="ko-KR" altLang="en-US" sz="1600" dirty="0"/>
              <a:t>고정</a:t>
            </a:r>
            <a:r>
              <a:rPr lang="en-US" altLang="ko-KR" sz="1600" dirty="0"/>
              <a:t>IP), Port forwarding </a:t>
            </a:r>
          </a:p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47614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4932" y="651831"/>
            <a:ext cx="7437184" cy="1911923"/>
          </a:xfrm>
          <a:prstGeom prst="rect">
            <a:avLst/>
          </a:prstGeom>
        </p:spPr>
        <p:txBody>
          <a:bodyPr vert="horz" wrap="square" lIns="0" tIns="74919" rIns="0" bIns="0" rtlCol="0">
            <a:spAutoFit/>
          </a:bodyPr>
          <a:lstStyle/>
          <a:p>
            <a:pPr marL="150997" defTabSz="829909" eaLnBrk="1" fontAlgn="auto" latinLnBrk="1" hangingPunct="1">
              <a:spcBef>
                <a:spcPts val="590"/>
              </a:spcBef>
              <a:spcAft>
                <a:spcPts val="0"/>
              </a:spcAft>
              <a:buClrTx/>
            </a:pPr>
            <a:r>
              <a:rPr sz="1361" spc="-59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(1) </a:t>
            </a:r>
            <a:r>
              <a:rPr sz="1225" spc="-8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사용자등록</a:t>
            </a:r>
            <a:r>
              <a:rPr sz="1225" b="0" spc="-86" dirty="0">
                <a:solidFill>
                  <a:prstClr val="black"/>
                </a:solidFill>
                <a:latin typeface="Franklin Gothic Book"/>
                <a:ea typeface="+mn-ea"/>
                <a:cs typeface="Franklin Gothic Book"/>
              </a:rPr>
              <a:t>, </a:t>
            </a:r>
            <a:r>
              <a:rPr sz="1225" spc="-8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패스워드</a:t>
            </a:r>
            <a:r>
              <a:rPr sz="1225" spc="-231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1225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설정</a:t>
            </a:r>
            <a:endParaRPr sz="122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150997" defTabSz="829909" eaLnBrk="1" fontAlgn="auto" latinLnBrk="1" hangingPunct="1">
              <a:spcBef>
                <a:spcPts val="535"/>
              </a:spcBef>
              <a:spcAft>
                <a:spcPts val="0"/>
              </a:spcAft>
              <a:buClrTx/>
            </a:pP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리눅스서버를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사용하고자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하는</a:t>
            </a:r>
            <a:r>
              <a:rPr sz="1135" b="0" spc="-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사용자의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개념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</a:t>
            </a:r>
            <a:r>
              <a:rPr sz="1361" b="0" spc="-9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그룹의</a:t>
            </a:r>
            <a:r>
              <a:rPr sz="1135" b="0" spc="-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개념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</a:t>
            </a:r>
            <a:r>
              <a:rPr sz="1361" b="0" spc="-9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사용자를</a:t>
            </a:r>
            <a:r>
              <a:rPr sz="1135" b="0" spc="-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등록하고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패스워드를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설정하는</a:t>
            </a:r>
            <a:r>
              <a:rPr sz="1135" b="0" spc="-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방법을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알아본다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1527" defTabSz="829909" eaLnBrk="1" fontAlgn="auto" latinLnBrk="1" hangingPunct="1">
              <a:spcBef>
                <a:spcPts val="912"/>
              </a:spcBef>
              <a:spcAft>
                <a:spcPts val="0"/>
              </a:spcAft>
              <a:buClrTx/>
            </a:pPr>
            <a:r>
              <a:rPr sz="1498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1)</a:t>
            </a:r>
            <a:r>
              <a:rPr sz="1498" b="0" spc="1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498" b="0" spc="-231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관리자(root)와</a:t>
            </a:r>
            <a:r>
              <a:rPr sz="1498" b="0" spc="-195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498" b="0" spc="-394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일반사용자</a:t>
            </a:r>
            <a:endParaRPr sz="1498" b="0" dirty="0">
              <a:solidFill>
                <a:prstClr val="black"/>
              </a:solidFill>
              <a:latin typeface="은 바탕"/>
              <a:ea typeface="+mn-ea"/>
              <a:cs typeface="은 바탕"/>
            </a:endParaRPr>
          </a:p>
          <a:p>
            <a:pPr marL="150997" defTabSz="829909" eaLnBrk="1" fontAlgn="auto" latinLnBrk="1" hangingPunct="1">
              <a:spcBef>
                <a:spcPts val="504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① 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사용자계정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운영체계를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사용하는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</a:t>
            </a:r>
            <a:r>
              <a:rPr sz="1135" b="0" spc="18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계정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1527" marR="4611" indent="139471" defTabSz="829909" eaLnBrk="1" fontAlgn="auto" latinLnBrk="1" hangingPunct="1">
              <a:lnSpc>
                <a:spcPct val="140500"/>
              </a:lnSpc>
              <a:spcBef>
                <a:spcPts val="77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② 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관리자계정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운영체계에서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슈퍼 </a:t>
            </a:r>
            <a:r>
              <a:rPr sz="1135" b="0" spc="-15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</a:t>
            </a:r>
            <a:r>
              <a:rPr sz="1361" b="0" spc="-1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(Super </a:t>
            </a:r>
            <a:r>
              <a:rPr sz="1361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user),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운용 </a:t>
            </a:r>
            <a:r>
              <a:rPr sz="1135" b="0" spc="-15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관리자</a:t>
            </a:r>
            <a:r>
              <a:rPr sz="1361" b="0" spc="-1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(Administrator)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또는 </a:t>
            </a:r>
            <a:r>
              <a:rPr sz="1135" b="0" spc="-13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루트</a:t>
            </a:r>
            <a:r>
              <a:rPr sz="1361" b="0" spc="-13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(root)</a:t>
            </a:r>
            <a:r>
              <a:rPr sz="1135" b="0" spc="-13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는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시스템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관리자가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시 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스템</a:t>
            </a:r>
            <a:r>
              <a:rPr sz="1135" b="0" spc="-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제어를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위한</a:t>
            </a:r>
            <a:r>
              <a:rPr sz="1135" b="0" spc="-3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특별한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권한을</a:t>
            </a:r>
            <a:r>
              <a:rPr sz="1135" b="0" spc="-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가지고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있는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계정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3303" y="2858771"/>
            <a:ext cx="456432" cy="501661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5763" rIns="0" bIns="0" rtlCol="0">
            <a:spAutoFit/>
          </a:bodyPr>
          <a:lstStyle/>
          <a:p>
            <a:pPr defTabSz="829909" eaLnBrk="1" fontAlgn="auto" latinLnBrk="1" hangingPunct="1">
              <a:spcBef>
                <a:spcPts val="45"/>
              </a:spcBef>
              <a:spcAft>
                <a:spcPts val="0"/>
              </a:spcAft>
              <a:buClrTx/>
            </a:pPr>
            <a:endParaRPr sz="1724" b="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111806"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1498" b="0" spc="-15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498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69240" y="2858771"/>
            <a:ext cx="4738936" cy="782059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28815" rIns="0" bIns="0" rtlCol="0">
            <a:spAutoFit/>
          </a:bodyPr>
          <a:lstStyle/>
          <a:p>
            <a:pPr marL="67430" marR="61091" indent="25935" algn="just" defTabSz="829909" eaLnBrk="1" fontAlgn="auto" latinLnBrk="1" hangingPunct="1">
              <a:lnSpc>
                <a:spcPct val="98700"/>
              </a:lnSpc>
              <a:spcBef>
                <a:spcPts val="227"/>
              </a:spcBef>
              <a:spcAft>
                <a:spcPts val="0"/>
              </a:spcAft>
              <a:buClrTx/>
            </a:pP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다중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사용자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운영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체제가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아닌 초기 </a:t>
            </a:r>
            <a:r>
              <a:rPr sz="953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개인,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가정용PC 운영체제(~윈도우등)에서는 </a:t>
            </a:r>
            <a:r>
              <a:rPr sz="953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개인, 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가정용으로 고안된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것으로 슈퍼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사용자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계정을 굳이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구별하지는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않았지만, 현재 윈도우7  이상(비스타 </a:t>
            </a:r>
            <a:r>
              <a:rPr sz="953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이상)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사용자가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굳이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시스템영역을 실수로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잘못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사용하거나 바이러스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등 불  법 </a:t>
            </a:r>
            <a:r>
              <a:rPr sz="953" b="0" spc="-7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소프트웨어가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시스템을 손상시키는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경우를 </a:t>
            </a:r>
            <a:r>
              <a:rPr sz="953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막기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위하여</a:t>
            </a:r>
            <a:r>
              <a:rPr sz="953" b="0" spc="13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관리자계정의 </a:t>
            </a:r>
            <a:r>
              <a:rPr sz="953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"관리자권한"을</a:t>
            </a:r>
            <a:endParaRPr sz="953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67430" algn="just" defTabSz="829909" eaLnBrk="1" fontAlgn="auto" latinLnBrk="1" hangingPunct="1">
              <a:spcBef>
                <a:spcPts val="159"/>
              </a:spcBef>
              <a:spcAft>
                <a:spcPts val="0"/>
              </a:spcAft>
              <a:buClrTx/>
            </a:pP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엄격히 분리하고</a:t>
            </a:r>
            <a:r>
              <a:rPr sz="953" b="0" spc="2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있다</a:t>
            </a:r>
            <a:endParaRPr sz="953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5994" y="753400"/>
            <a:ext cx="5345471" cy="32278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38760" y="4034690"/>
            <a:ext cx="1747926" cy="164042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82"/>
              </a:spcBef>
              <a:spcAft>
                <a:spcPts val="0"/>
              </a:spcAft>
              <a:buClrTx/>
            </a:pPr>
            <a:r>
              <a:rPr sz="998" b="0" spc="-95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&lt;그림 </a:t>
            </a:r>
            <a:r>
              <a:rPr sz="998" b="0" spc="-64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I-12&gt; </a:t>
            </a:r>
            <a:r>
              <a:rPr sz="998" b="0" spc="-118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윈도우에서</a:t>
            </a:r>
            <a:r>
              <a:rPr sz="998" b="0" spc="-213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 </a:t>
            </a:r>
            <a:r>
              <a:rPr sz="998" b="0" spc="-118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계정관리</a:t>
            </a:r>
            <a:endParaRPr sz="998" b="0">
              <a:solidFill>
                <a:prstClr val="black"/>
              </a:solidFill>
              <a:latin typeface="굴림체"/>
              <a:ea typeface="+mn-ea"/>
              <a:cs typeface="굴림체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4932" y="618786"/>
            <a:ext cx="7437184" cy="4146613"/>
          </a:xfrm>
          <a:prstGeom prst="rect">
            <a:avLst/>
          </a:prstGeom>
        </p:spPr>
        <p:txBody>
          <a:bodyPr vert="horz" wrap="square" lIns="0" tIns="79530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626"/>
              </a:spcBef>
              <a:spcAft>
                <a:spcPts val="0"/>
              </a:spcAft>
              <a:buClrTx/>
            </a:pPr>
            <a:r>
              <a:rPr sz="1498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2)</a:t>
            </a:r>
            <a:r>
              <a:rPr sz="1498" b="0" spc="1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498" b="0" spc="-236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사용자(User)와</a:t>
            </a:r>
            <a:r>
              <a:rPr sz="1498" b="0" spc="-191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498" b="0" spc="-222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그룹(Group)</a:t>
            </a:r>
            <a:endParaRPr sz="1498" b="0" dirty="0">
              <a:solidFill>
                <a:prstClr val="black"/>
              </a:solidFill>
              <a:latin typeface="은 바탕"/>
              <a:ea typeface="+mn-ea"/>
              <a:cs typeface="은 바탕"/>
            </a:endParaRPr>
          </a:p>
          <a:p>
            <a:pPr marL="150997" defTabSz="829909" eaLnBrk="1" fontAlgn="auto" latinLnBrk="1" hangingPunct="1">
              <a:spcBef>
                <a:spcPts val="517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①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유닉스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리눅스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시스템은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여러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사람이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사용하는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다중사용자</a:t>
            </a:r>
            <a:r>
              <a:rPr sz="1135" b="0" spc="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운영체계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31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②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묶음의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개념이</a:t>
            </a:r>
            <a:r>
              <a:rPr sz="1135" b="0" spc="1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존재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-32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-3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root</a:t>
            </a:r>
            <a:r>
              <a:rPr sz="1135" b="0" spc="-3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라는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사용자는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관리자 권한을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가진</a:t>
            </a:r>
            <a:r>
              <a:rPr sz="1135" b="0" spc="2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사용자임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26"/>
              </a:spcBef>
              <a:spcAft>
                <a:spcPts val="0"/>
              </a:spcAft>
              <a:buClrTx/>
            </a:pPr>
            <a:r>
              <a:rPr sz="1361" b="0" spc="-82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-8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kopoctc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라는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사용자를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관리자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4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</a:t>
            </a:r>
            <a:r>
              <a:rPr sz="1361" b="0" spc="-14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(root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에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포함시키면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361" b="0" spc="-13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root</a:t>
            </a:r>
            <a:r>
              <a:rPr sz="1135" b="0" spc="-13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그룹의</a:t>
            </a:r>
            <a:r>
              <a:rPr sz="1135" b="0" spc="-3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권한을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공유할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있음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-9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-9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kopoctc1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이라는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사용자를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만들면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해당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사용자는 기본으로 </a:t>
            </a:r>
            <a:r>
              <a:rPr sz="1361" b="0" spc="-1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kopoctc1</a:t>
            </a:r>
            <a:r>
              <a:rPr sz="1135" b="0" spc="-15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그룹의 </a:t>
            </a:r>
            <a:r>
              <a:rPr sz="1361" b="0" spc="-1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kopoctc1</a:t>
            </a:r>
            <a:r>
              <a:rPr sz="1135" b="0" spc="-15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사용자로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생성됨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1527" marR="4611" indent="139471" defTabSz="829909" eaLnBrk="1" fontAlgn="auto" latinLnBrk="1" hangingPunct="1">
              <a:lnSpc>
                <a:spcPct val="127299"/>
              </a:lnSpc>
              <a:spcBef>
                <a:spcPts val="281"/>
              </a:spcBef>
              <a:spcAft>
                <a:spcPts val="0"/>
              </a:spcAft>
              <a:buClrTx/>
            </a:pPr>
            <a:r>
              <a:rPr sz="1361" b="0" spc="14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14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이때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동일한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권한의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다른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사용자를 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만든다면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361" b="0" spc="-1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kopoctc2</a:t>
            </a:r>
            <a:r>
              <a:rPr sz="1135" b="0" spc="-15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라는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사용자를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만들고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해당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사용자를 </a:t>
            </a:r>
            <a:r>
              <a:rPr sz="1361" b="0" spc="-1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kopoctc1</a:t>
            </a:r>
            <a:r>
              <a:rPr sz="1135" b="0" spc="-15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그룹에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포함되도록 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하면</a:t>
            </a:r>
            <a:r>
              <a:rPr sz="1135" b="0" spc="-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됨</a:t>
            </a:r>
            <a:r>
              <a:rPr sz="1361" b="0" spc="-9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31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③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사용자는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여러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개의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그룹에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포함될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</a:t>
            </a:r>
            <a:r>
              <a:rPr sz="1135" b="0" spc="33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있음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④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현재의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사용자와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그룹을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알아보는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</a:t>
            </a:r>
            <a:r>
              <a:rPr sz="1361" b="0" spc="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13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id, </a:t>
            </a:r>
            <a:r>
              <a:rPr sz="1361" b="0" spc="-18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groups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⑤ </a:t>
            </a:r>
            <a:r>
              <a:rPr sz="1361" b="0" spc="-15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user, </a:t>
            </a:r>
            <a:r>
              <a:rPr sz="1361" b="0" spc="-18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group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관계의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이해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361" b="0" spc="-12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&lt;</a:t>
            </a:r>
            <a:r>
              <a:rPr sz="1135" b="0" spc="-1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그림</a:t>
            </a:r>
            <a:r>
              <a:rPr sz="1135" b="0" spc="-4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361" b="0" spc="-14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I-13&gt;</a:t>
            </a:r>
            <a:r>
              <a:rPr sz="1135" b="0" spc="-14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참고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26"/>
              </a:spcBef>
              <a:spcAft>
                <a:spcPts val="0"/>
              </a:spcAft>
              <a:buClrTx/>
            </a:pPr>
            <a:r>
              <a:rPr sz="1361" b="0" spc="36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3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철수라는 </a:t>
            </a:r>
            <a:r>
              <a:rPr sz="1361" b="0" spc="-15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user</a:t>
            </a:r>
            <a:r>
              <a:rPr sz="1135" b="0" spc="-1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는 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[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철수네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집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] 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[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철수네 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학교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]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그룹에</a:t>
            </a:r>
            <a:r>
              <a:rPr sz="1135" b="0" spc="-6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포함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77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7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영희는 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[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영희네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집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] 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[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철수네 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학교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]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그룹에</a:t>
            </a:r>
            <a:r>
              <a:rPr sz="1135" b="0" spc="6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포함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26"/>
              </a:spcBef>
              <a:spcAft>
                <a:spcPts val="0"/>
              </a:spcAft>
              <a:buClrTx/>
            </a:pPr>
            <a:r>
              <a:rPr sz="1361" b="0" spc="77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7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철수는 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[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영희네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집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]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그룹과는 </a:t>
            </a:r>
            <a:r>
              <a:rPr sz="1361" b="0" spc="-16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“other” </a:t>
            </a:r>
            <a:r>
              <a:rPr sz="1135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관계</a:t>
            </a:r>
            <a:r>
              <a:rPr sz="1361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</a:t>
            </a:r>
            <a:r>
              <a:rPr sz="1135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관계없음</a:t>
            </a:r>
            <a:r>
              <a:rPr sz="1361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5994" y="753400"/>
            <a:ext cx="4644987" cy="3108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11127" y="3987689"/>
            <a:ext cx="1802674" cy="164042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82"/>
              </a:spcBef>
              <a:spcAft>
                <a:spcPts val="0"/>
              </a:spcAft>
              <a:buClrTx/>
            </a:pPr>
            <a:r>
              <a:rPr sz="998" b="0" spc="-95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&lt;그림 </a:t>
            </a:r>
            <a:r>
              <a:rPr sz="998" b="0" spc="-64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I-13&gt; </a:t>
            </a:r>
            <a:r>
              <a:rPr sz="998" b="0" spc="-118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사용자와 </a:t>
            </a:r>
            <a:r>
              <a:rPr sz="998" b="0" spc="-109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그룹의</a:t>
            </a:r>
            <a:r>
              <a:rPr sz="998" b="0" spc="-218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 </a:t>
            </a:r>
            <a:r>
              <a:rPr sz="998" b="0" spc="-103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관계</a:t>
            </a:r>
            <a:endParaRPr sz="998" b="0">
              <a:solidFill>
                <a:prstClr val="black"/>
              </a:solidFill>
              <a:latin typeface="굴림체"/>
              <a:ea typeface="+mn-ea"/>
              <a:cs typeface="굴림체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4932" y="618786"/>
            <a:ext cx="5975968" cy="1182724"/>
          </a:xfrm>
          <a:prstGeom prst="rect">
            <a:avLst/>
          </a:prstGeom>
        </p:spPr>
        <p:txBody>
          <a:bodyPr vert="horz" wrap="square" lIns="0" tIns="79530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626"/>
              </a:spcBef>
              <a:spcAft>
                <a:spcPts val="0"/>
              </a:spcAft>
              <a:buClrTx/>
            </a:pPr>
            <a:r>
              <a:rPr sz="1498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3)</a:t>
            </a:r>
            <a:r>
              <a:rPr sz="1498" b="0" spc="1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498" b="0" spc="-381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사용자</a:t>
            </a:r>
            <a:r>
              <a:rPr sz="1498" b="0" spc="82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498" b="0" spc="-313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및</a:t>
            </a:r>
            <a:r>
              <a:rPr sz="1498" b="0" spc="-309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498" b="0" spc="-363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그룹</a:t>
            </a:r>
            <a:r>
              <a:rPr sz="1498" b="0" spc="68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498" b="0" spc="-363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관리</a:t>
            </a:r>
            <a:endParaRPr sz="1498" b="0" dirty="0">
              <a:solidFill>
                <a:prstClr val="black"/>
              </a:solidFill>
              <a:latin typeface="은 바탕"/>
              <a:ea typeface="+mn-ea"/>
              <a:cs typeface="은 바탕"/>
            </a:endParaRPr>
          </a:p>
          <a:p>
            <a:pPr marL="150997" defTabSz="829909" eaLnBrk="1" fontAlgn="auto" latinLnBrk="1" hangingPunct="1">
              <a:spcBef>
                <a:spcPts val="517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① 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사용자등록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그룹등록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361" b="0" spc="-17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adduser,</a:t>
            </a:r>
            <a:r>
              <a:rPr sz="1361" b="0" spc="-13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19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addgroup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31"/>
              </a:spcBef>
              <a:spcAft>
                <a:spcPts val="0"/>
              </a:spcAft>
              <a:buClrTx/>
            </a:pPr>
            <a:r>
              <a:rPr sz="1361" b="0" spc="-82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-8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adduser </a:t>
            </a:r>
            <a:r>
              <a:rPr sz="1361" b="0" spc="-17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kopoctc1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361" b="0" spc="-1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kopoctc1</a:t>
            </a:r>
            <a:r>
              <a:rPr sz="1135" b="0" spc="-15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라는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</a:t>
            </a:r>
            <a:r>
              <a:rPr sz="1135" b="0" spc="-6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만들기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36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3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사용자를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만들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있는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권한은 </a:t>
            </a:r>
            <a:r>
              <a:rPr sz="1361" b="0" spc="-14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root</a:t>
            </a:r>
            <a:r>
              <a:rPr sz="1135" b="0" spc="-14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임 </a:t>
            </a:r>
            <a:r>
              <a:rPr sz="1361" b="0" spc="-12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&lt;</a:t>
            </a:r>
            <a:r>
              <a:rPr sz="1135" b="0" spc="-1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그림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361" b="0" spc="-1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I-14&gt;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1888" y="1959520"/>
            <a:ext cx="5276050" cy="341119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189611" defTabSz="829909" eaLnBrk="1" fontAlgn="auto" latinLnBrk="1" hangingPunct="1">
              <a:lnSpc>
                <a:spcPts val="1289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kopoctc@kopoctc:~$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adduser</a:t>
            </a:r>
            <a:r>
              <a:rPr sz="1135" b="0" spc="-141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kopoctc1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89611" marR="1410270" defTabSz="829909" eaLnBrk="1" fontAlgn="auto" latinLnBrk="1" hangingPunct="1">
              <a:lnSpc>
                <a:spcPts val="1207"/>
              </a:lnSpc>
              <a:spcBef>
                <a:spcPts val="100"/>
              </a:spcBef>
              <a:spcAft>
                <a:spcPts val="0"/>
              </a:spcAft>
              <a:buClrTx/>
            </a:pP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adduser:</a:t>
            </a:r>
            <a:r>
              <a:rPr sz="1135" b="0" spc="-10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Only</a:t>
            </a:r>
            <a:r>
              <a:rPr sz="1135" b="0" spc="-10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root</a:t>
            </a:r>
            <a:r>
              <a:rPr sz="1135" b="0" spc="-9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may</a:t>
            </a:r>
            <a:r>
              <a:rPr sz="1135" b="0" spc="-10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add</a:t>
            </a:r>
            <a:r>
              <a:rPr sz="1135" b="0" spc="-10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135" b="0" spc="-9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user</a:t>
            </a:r>
            <a:r>
              <a:rPr sz="1135" b="0" spc="-10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or</a:t>
            </a:r>
            <a:r>
              <a:rPr sz="1135" b="0" spc="-10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group</a:t>
            </a:r>
            <a:r>
              <a:rPr sz="1135" b="0" spc="-9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to</a:t>
            </a:r>
            <a:r>
              <a:rPr sz="1135" b="0" spc="-10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the</a:t>
            </a:r>
            <a:r>
              <a:rPr sz="1135" b="0" spc="-10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system. 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kopoctc@kopoctc:~$ </a:t>
            </a:r>
            <a:r>
              <a:rPr sz="1135" b="0" spc="-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su</a:t>
            </a:r>
            <a:r>
              <a:rPr sz="1135" b="0" spc="-141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89611" defTabSz="829909" eaLnBrk="1" fontAlgn="auto" latinLnBrk="1" hangingPunct="1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Password: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89611" marR="3017067" defTabSz="829909" eaLnBrk="1" fontAlgn="auto" latinLnBrk="1" hangingPunct="1">
              <a:lnSpc>
                <a:spcPts val="1216"/>
              </a:lnSpc>
              <a:spcBef>
                <a:spcPts val="86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root@kopoctc:~#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adduser</a:t>
            </a:r>
            <a:r>
              <a:rPr sz="1135" b="0" spc="-18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kopoctc1  Adding user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`kopoctc1'</a:t>
            </a:r>
            <a:r>
              <a:rPr sz="1135" b="0" spc="-18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...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89611" defTabSz="829909" eaLnBrk="1" fontAlgn="auto" latinLnBrk="1" hangingPunct="1">
              <a:lnSpc>
                <a:spcPts val="112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Adding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new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group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`kopoctc1'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(1001)</a:t>
            </a:r>
            <a:r>
              <a:rPr sz="1135" b="0" spc="-26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...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89611" marR="1281749" defTabSz="829909" eaLnBrk="1" fontAlgn="auto" latinLnBrk="1" hangingPunct="1">
              <a:lnSpc>
                <a:spcPts val="1207"/>
              </a:lnSpc>
              <a:spcBef>
                <a:spcPts val="95"/>
              </a:spcBef>
              <a:spcAft>
                <a:spcPts val="0"/>
              </a:spcAft>
              <a:buClrTx/>
            </a:pP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Adding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new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user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`kopoctc1'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(1001) with group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`kopoctc1'</a:t>
            </a:r>
            <a:r>
              <a:rPr sz="1135" b="0" spc="-30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... 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Creating home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directory `/home/kopoctc1'</a:t>
            </a:r>
            <a:r>
              <a:rPr sz="1135" b="0" spc="-21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...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89611" marR="2888546" defTabSz="829909" eaLnBrk="1" fontAlgn="auto" latinLnBrk="1" hangingPunct="1">
              <a:lnSpc>
                <a:spcPts val="1207"/>
              </a:lnSpc>
              <a:spcBef>
                <a:spcPts val="14"/>
              </a:spcBef>
              <a:spcAft>
                <a:spcPts val="0"/>
              </a:spcAft>
              <a:buClrTx/>
            </a:pP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Copying files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from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`/etc/skel'</a:t>
            </a:r>
            <a:r>
              <a:rPr sz="1135" b="0" spc="-2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... 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Enter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new UNIX</a:t>
            </a:r>
            <a:r>
              <a:rPr sz="1135" b="0" spc="-19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password: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89611" defTabSz="829909" eaLnBrk="1" fontAlgn="auto" latinLnBrk="1" hangingPunct="1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Retype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new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UNIX</a:t>
            </a:r>
            <a:r>
              <a:rPr sz="1135" b="0" spc="-191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password: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89611" marR="2375039" defTabSz="829909" eaLnBrk="1" fontAlgn="auto" latinLnBrk="1" hangingPunct="1">
              <a:lnSpc>
                <a:spcPts val="1216"/>
              </a:lnSpc>
              <a:spcBef>
                <a:spcPts val="86"/>
              </a:spcBef>
              <a:spcAft>
                <a:spcPts val="0"/>
              </a:spcAft>
              <a:buClrTx/>
            </a:pP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passwd: password updated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successfully 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Changing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the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user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information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for</a:t>
            </a:r>
            <a:r>
              <a:rPr sz="1135" b="0" spc="-241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kopoctc1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89611" defTabSz="829909" eaLnBrk="1" fontAlgn="auto" latinLnBrk="1" hangingPunct="1">
              <a:lnSpc>
                <a:spcPts val="112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Enter</a:t>
            </a:r>
            <a:r>
              <a:rPr sz="1135" b="0" spc="-10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the</a:t>
            </a:r>
            <a:r>
              <a:rPr sz="1135" b="0" spc="-10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new</a:t>
            </a:r>
            <a:r>
              <a:rPr sz="1135" b="0" spc="-10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value,</a:t>
            </a:r>
            <a:r>
              <a:rPr sz="1135" b="0" spc="-10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or</a:t>
            </a:r>
            <a:r>
              <a:rPr sz="1135" b="0" spc="-10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press</a:t>
            </a:r>
            <a:r>
              <a:rPr sz="1135" b="0" spc="-91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ENTER</a:t>
            </a:r>
            <a:r>
              <a:rPr sz="1135" b="0" spc="-9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for</a:t>
            </a:r>
            <a:r>
              <a:rPr sz="1135" b="0" spc="-10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the</a:t>
            </a:r>
            <a:r>
              <a:rPr sz="1135" b="0" spc="-10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default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703694" defTabSz="829909" eaLnBrk="1" fontAlgn="auto" latinLnBrk="1" hangingPunct="1">
              <a:lnSpc>
                <a:spcPts val="1212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Full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Name</a:t>
            </a:r>
            <a:r>
              <a:rPr sz="1135" b="0" spc="-1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[]: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703694" defTabSz="829909" eaLnBrk="1" fontAlgn="auto" latinLnBrk="1" hangingPunct="1">
              <a:lnSpc>
                <a:spcPts val="1212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Room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Number</a:t>
            </a:r>
            <a:r>
              <a:rPr sz="1135" b="0" spc="-1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[]: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703694" defTabSz="829909" eaLnBrk="1" fontAlgn="auto" latinLnBrk="1" hangingPunct="1">
              <a:lnSpc>
                <a:spcPts val="1212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Work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Phone</a:t>
            </a:r>
            <a:r>
              <a:rPr sz="1135" b="0" spc="-20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[]: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703694" defTabSz="829909" eaLnBrk="1" fontAlgn="auto" latinLnBrk="1" hangingPunct="1">
              <a:lnSpc>
                <a:spcPts val="1212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Home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Phone</a:t>
            </a:r>
            <a:r>
              <a:rPr sz="1135" b="0" spc="-20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[]: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703694" defTabSz="829909" eaLnBrk="1" fontAlgn="auto" latinLnBrk="1" hangingPunct="1">
              <a:lnSpc>
                <a:spcPts val="1212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Other</a:t>
            </a:r>
            <a:r>
              <a:rPr sz="1135" b="0" spc="-10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[]: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89611" marR="2823997" defTabSz="829909" eaLnBrk="1" fontAlgn="auto" latinLnBrk="1" hangingPunct="1">
              <a:lnSpc>
                <a:spcPts val="1216"/>
              </a:lnSpc>
              <a:spcBef>
                <a:spcPts val="86"/>
              </a:spcBef>
              <a:spcAft>
                <a:spcPts val="0"/>
              </a:spcAft>
              <a:buClrTx/>
            </a:pP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Is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the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information correct?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[Y/n]</a:t>
            </a:r>
            <a:r>
              <a:rPr sz="1135" b="0" spc="-27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y 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root@kopoctc:~#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4474" y="5466939"/>
            <a:ext cx="5836425" cy="522002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757720" defTabSz="829909" eaLnBrk="1" fontAlgn="auto" latinLnBrk="1" hangingPunct="1">
              <a:spcBef>
                <a:spcPts val="540"/>
              </a:spcBef>
              <a:spcAft>
                <a:spcPts val="0"/>
              </a:spcAft>
              <a:buClrTx/>
            </a:pPr>
            <a:r>
              <a:rPr sz="998" b="0" spc="-95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&lt;그림 </a:t>
            </a:r>
            <a:r>
              <a:rPr sz="998" b="0" spc="-64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I-14&gt; </a:t>
            </a:r>
            <a:r>
              <a:rPr sz="998" b="0" spc="-118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사용자와 </a:t>
            </a:r>
            <a:r>
              <a:rPr sz="998" b="0" spc="-109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그룹의</a:t>
            </a:r>
            <a:r>
              <a:rPr sz="998" b="0" spc="-218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 </a:t>
            </a:r>
            <a:r>
              <a:rPr sz="998" b="0" spc="-103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관계</a:t>
            </a:r>
            <a:endParaRPr sz="998" b="0" dirty="0">
              <a:solidFill>
                <a:prstClr val="black"/>
              </a:solidFill>
              <a:latin typeface="굴림체"/>
              <a:ea typeface="+mn-ea"/>
              <a:cs typeface="굴림체"/>
            </a:endParaRPr>
          </a:p>
          <a:p>
            <a:pPr marL="11527" defTabSz="829909" eaLnBrk="1" fontAlgn="auto" latinLnBrk="1" hangingPunct="1">
              <a:spcBef>
                <a:spcPts val="658"/>
              </a:spcBef>
              <a:spcAft>
                <a:spcPts val="0"/>
              </a:spcAft>
              <a:buClrTx/>
            </a:pPr>
            <a:r>
              <a:rPr sz="1361" b="0" spc="-103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addgroup </a:t>
            </a:r>
            <a:r>
              <a:rPr sz="1361" b="0" spc="-17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kopoctc </a:t>
            </a:r>
            <a:r>
              <a:rPr sz="1361" b="0" spc="-1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root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361" b="0" spc="-1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kopoctc</a:t>
            </a:r>
            <a:r>
              <a:rPr sz="1135" b="0" spc="-15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라는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사용자를 </a:t>
            </a:r>
            <a:r>
              <a:rPr sz="1361" b="0" spc="-1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root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그룹에</a:t>
            </a:r>
            <a:r>
              <a:rPr sz="1135" b="0" spc="-7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포함시킴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45505</TotalTime>
  <Words>3365</Words>
  <Application>Microsoft Office PowerPoint</Application>
  <PresentationFormat>A4 용지(210x297mm)</PresentationFormat>
  <Paragraphs>369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22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35</vt:i4>
      </vt:variant>
    </vt:vector>
  </HeadingPairs>
  <TitlesOfParts>
    <vt:vector size="61" baseType="lpstr">
      <vt:lpstr>SimSun</vt:lpstr>
      <vt:lpstr>가는각진제목체</vt:lpstr>
      <vt:lpstr>굴림</vt:lpstr>
      <vt:lpstr>굴림체</vt:lpstr>
      <vt:lpstr>나눔고딕 ExtraBold</vt:lpstr>
      <vt:lpstr>나눔고딕 Light</vt:lpstr>
      <vt:lpstr>나눔명조</vt:lpstr>
      <vt:lpstr>돋움</vt:lpstr>
      <vt:lpstr>맑은 고딕</vt:lpstr>
      <vt:lpstr>바탕체</vt:lpstr>
      <vt:lpstr>새굴림</vt:lpstr>
      <vt:lpstr>은 돋움</vt:lpstr>
      <vt:lpstr>은 바탕</vt:lpstr>
      <vt:lpstr>함초롬바탕</vt:lpstr>
      <vt:lpstr>Arial</vt:lpstr>
      <vt:lpstr>Book Antiqua</vt:lpstr>
      <vt:lpstr>Calibri</vt:lpstr>
      <vt:lpstr>Consolas</vt:lpstr>
      <vt:lpstr>Franklin Gothic Book</vt:lpstr>
      <vt:lpstr>Tahoma</vt:lpstr>
      <vt:lpstr>Times New Roman</vt:lpstr>
      <vt:lpstr>Wingdings</vt:lpstr>
      <vt:lpstr>1_Default Design</vt:lpstr>
      <vt:lpstr>기본 디자인</vt:lpstr>
      <vt:lpstr>3_Default Design</vt:lpstr>
      <vt:lpstr>Office Theme</vt:lpstr>
      <vt:lpstr>2. 서버로 접속하기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조원균</dc:creator>
  <cp:lastModifiedBy>kopo</cp:lastModifiedBy>
  <cp:revision>2787</cp:revision>
  <cp:lastPrinted>2015-10-28T04:44:44Z</cp:lastPrinted>
  <dcterms:created xsi:type="dcterms:W3CDTF">2003-10-22T07:02:37Z</dcterms:created>
  <dcterms:modified xsi:type="dcterms:W3CDTF">2021-03-05T04:22:08Z</dcterms:modified>
</cp:coreProperties>
</file>