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0ADA-A91E-469A-B5CC-DA33464FD24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ED99-9E3F-4A1C-A39F-2A5993E7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0ADA-A91E-469A-B5CC-DA33464FD24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ED99-9E3F-4A1C-A39F-2A5993E7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2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0ADA-A91E-469A-B5CC-DA33464FD24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ED99-9E3F-4A1C-A39F-2A5993E7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5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0ADA-A91E-469A-B5CC-DA33464FD24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ED99-9E3F-4A1C-A39F-2A5993E7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0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0ADA-A91E-469A-B5CC-DA33464FD24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ED99-9E3F-4A1C-A39F-2A5993E7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3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0ADA-A91E-469A-B5CC-DA33464FD24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ED99-9E3F-4A1C-A39F-2A5993E7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15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0ADA-A91E-469A-B5CC-DA33464FD24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ED99-9E3F-4A1C-A39F-2A5993E7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0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0ADA-A91E-469A-B5CC-DA33464FD24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ED99-9E3F-4A1C-A39F-2A5993E7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1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0ADA-A91E-469A-B5CC-DA33464FD24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ED99-9E3F-4A1C-A39F-2A5993E7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9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0ADA-A91E-469A-B5CC-DA33464FD24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ED99-9E3F-4A1C-A39F-2A5993E7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2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0ADA-A91E-469A-B5CC-DA33464FD24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ED99-9E3F-4A1C-A39F-2A5993E7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3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0ADA-A91E-469A-B5CC-DA33464FD243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ED99-9E3F-4A1C-A39F-2A5993E7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0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 Tutorial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박종원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1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937" y="1102178"/>
            <a:ext cx="2724150" cy="952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102178"/>
            <a:ext cx="2047875" cy="266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250" y="62048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.html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20" idx="1"/>
            <a:endCxn id="6" idx="3"/>
          </p:cNvCxnSpPr>
          <p:nvPr/>
        </p:nvCxnSpPr>
        <p:spPr>
          <a:xfrm flipH="1" flipV="1">
            <a:off x="2905125" y="1235528"/>
            <a:ext cx="875999" cy="47625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4" idx="1"/>
          </p:cNvCxnSpPr>
          <p:nvPr/>
        </p:nvCxnSpPr>
        <p:spPr>
          <a:xfrm flipH="1" flipV="1">
            <a:off x="4700868" y="1453415"/>
            <a:ext cx="2490507" cy="258246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5" y="1102178"/>
            <a:ext cx="5000625" cy="58674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628724" y="1368878"/>
            <a:ext cx="1058779" cy="2095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81124" y="1578428"/>
            <a:ext cx="2581175" cy="2667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0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69" y="0"/>
            <a:ext cx="4310989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646451" y="4670342"/>
            <a:ext cx="500513" cy="20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69975" y="4870382"/>
            <a:ext cx="2311667" cy="3465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69462" y="880308"/>
            <a:ext cx="3851709" cy="112174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46451" y="5736254"/>
            <a:ext cx="1241659" cy="22178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2"/>
            <a:endCxn id="12" idx="0"/>
          </p:cNvCxnSpPr>
          <p:nvPr/>
        </p:nvCxnSpPr>
        <p:spPr>
          <a:xfrm flipH="1">
            <a:off x="6267281" y="2002053"/>
            <a:ext cx="928036" cy="373420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254708" y="2107529"/>
            <a:ext cx="3866463" cy="18628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47571" y="5958038"/>
            <a:ext cx="1240540" cy="1588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endCxn id="12" idx="2"/>
          </p:cNvCxnSpPr>
          <p:nvPr/>
        </p:nvCxnSpPr>
        <p:spPr>
          <a:xfrm flipH="1">
            <a:off x="6267281" y="3970419"/>
            <a:ext cx="892256" cy="198761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900273" cy="685482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24796" y="5638397"/>
            <a:ext cx="2927665" cy="12164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279854" y="3203973"/>
            <a:ext cx="1841317" cy="23224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3" idx="3"/>
            <a:endCxn id="24" idx="1"/>
          </p:cNvCxnSpPr>
          <p:nvPr/>
        </p:nvCxnSpPr>
        <p:spPr>
          <a:xfrm flipV="1">
            <a:off x="3052461" y="3320096"/>
            <a:ext cx="4227393" cy="292651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2527" y="2171263"/>
            <a:ext cx="4817746" cy="346713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9" idx="3"/>
            <a:endCxn id="10" idx="1"/>
          </p:cNvCxnSpPr>
          <p:nvPr/>
        </p:nvCxnSpPr>
        <p:spPr>
          <a:xfrm>
            <a:off x="4900273" y="3904830"/>
            <a:ext cx="869702" cy="113880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269462" y="658525"/>
            <a:ext cx="3043187" cy="22178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94168" y="591116"/>
            <a:ext cx="2275777" cy="141093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259932" y="140826"/>
            <a:ext cx="2275777" cy="20528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7" idx="3"/>
          </p:cNvCxnSpPr>
          <p:nvPr/>
        </p:nvCxnSpPr>
        <p:spPr>
          <a:xfrm flipV="1">
            <a:off x="2569945" y="268919"/>
            <a:ext cx="2684763" cy="102766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466806" y="3014507"/>
            <a:ext cx="3779161" cy="6017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45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09" y="644332"/>
            <a:ext cx="4400550" cy="1524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08" y="682758"/>
            <a:ext cx="5429250" cy="54483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41659" y="1301500"/>
            <a:ext cx="4600876" cy="20966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1"/>
            <a:endCxn id="6" idx="3"/>
          </p:cNvCxnSpPr>
          <p:nvPr/>
        </p:nvCxnSpPr>
        <p:spPr>
          <a:xfrm flipH="1">
            <a:off x="5842535" y="1406332"/>
            <a:ext cx="828374" cy="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487" y="2720423"/>
            <a:ext cx="54102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5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1822"/>
            <a:ext cx="4812331" cy="685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3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</Words>
  <Application>Microsoft Office PowerPoint</Application>
  <PresentationFormat>와이드스크린</PresentationFormat>
  <Paragraphs>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React Tutorial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박종원</dc:creator>
  <cp:lastModifiedBy>박종원</cp:lastModifiedBy>
  <cp:revision>4</cp:revision>
  <dcterms:created xsi:type="dcterms:W3CDTF">2016-11-10T05:07:26Z</dcterms:created>
  <dcterms:modified xsi:type="dcterms:W3CDTF">2016-11-10T05:44:30Z</dcterms:modified>
</cp:coreProperties>
</file>