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7"/>
  </p:notesMasterIdLst>
  <p:sldIdLst>
    <p:sldId id="694" r:id="rId4"/>
    <p:sldId id="990" r:id="rId5"/>
    <p:sldId id="1018" r:id="rId6"/>
    <p:sldId id="1022" r:id="rId7"/>
    <p:sldId id="1023" r:id="rId8"/>
    <p:sldId id="1024" r:id="rId9"/>
    <p:sldId id="1025" r:id="rId10"/>
    <p:sldId id="1019" r:id="rId11"/>
    <p:sldId id="1026" r:id="rId12"/>
    <p:sldId id="1027" r:id="rId13"/>
    <p:sldId id="1028" r:id="rId14"/>
    <p:sldId id="1020" r:id="rId15"/>
    <p:sldId id="1029" r:id="rId16"/>
    <p:sldId id="1030" r:id="rId17"/>
    <p:sldId id="1021" r:id="rId18"/>
    <p:sldId id="1031" r:id="rId19"/>
    <p:sldId id="1032" r:id="rId20"/>
    <p:sldId id="1033" r:id="rId21"/>
    <p:sldId id="1034" r:id="rId22"/>
    <p:sldId id="1038" r:id="rId23"/>
    <p:sldId id="1039" r:id="rId24"/>
    <p:sldId id="1040" r:id="rId25"/>
    <p:sldId id="1041" r:id="rId26"/>
    <p:sldId id="1042" r:id="rId27"/>
    <p:sldId id="1043" r:id="rId28"/>
    <p:sldId id="1046" r:id="rId29"/>
    <p:sldId id="1047" r:id="rId30"/>
    <p:sldId id="1048" r:id="rId31"/>
    <p:sldId id="1044" r:id="rId32"/>
    <p:sldId id="1045" r:id="rId33"/>
    <p:sldId id="1035" r:id="rId34"/>
    <p:sldId id="1037" r:id="rId35"/>
    <p:sldId id="1049" r:id="rId36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0" d="100"/>
          <a:sy n="130" d="100"/>
        </p:scale>
        <p:origin x="480" y="12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0EF228-1B49-4A3E-AE7A-BD1B45B1C680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05F0A3-DE87-467B-8A8C-37C432902C9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20A2BD-7C5D-48BC-A35F-9317F8AB80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IysNtxQtRA" TargetMode="Externa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1. </a:t>
            </a:r>
            <a:r>
              <a:rPr lang="ko-KR" altLang="en-US" sz="2400" dirty="0"/>
              <a:t>처음 시작하기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66B51-A550-463A-83B8-4E111862AEA1}"/>
              </a:ext>
            </a:extLst>
          </p:cNvPr>
          <p:cNvSpPr txBox="1"/>
          <p:nvPr/>
        </p:nvSpPr>
        <p:spPr>
          <a:xfrm>
            <a:off x="1136650" y="2442748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https://youtu.be</a:t>
            </a:r>
            <a:r>
              <a:rPr lang="ko-KR" altLang="en-US">
                <a:hlinkClick r:id="rId2"/>
              </a:rPr>
              <a:t>/wIysNtxQtRA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 Box 89">
            <a:extLst>
              <a:ext uri="{FF2B5EF4-FFF2-40B4-BE49-F238E27FC236}">
                <a16:creationId xmlns:a16="http://schemas.microsoft.com/office/drawing/2014/main" id="{A934DF8F-9769-418E-A089-4FC9EA9D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eclipse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이클립스 설치 완료</a:t>
            </a:r>
            <a:r>
              <a:rPr lang="en-US" altLang="ko-KR" dirty="0"/>
              <a:t>!!!!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29855-82F6-484E-B5BB-7F6ED6CBA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2" y="2146852"/>
            <a:ext cx="4244437" cy="43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2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eclipse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실행하면 이렇게 뜨는데 그냥 정해진 경로대로 두고 </a:t>
            </a:r>
            <a:r>
              <a:rPr lang="en-US" altLang="ko-KR" dirty="0"/>
              <a:t>launch</a:t>
            </a:r>
            <a:r>
              <a:rPr lang="ko-KR" altLang="en-US" dirty="0"/>
              <a:t>누르기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C70B3-369E-447F-8E17-F635C383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53" y="2100077"/>
            <a:ext cx="585869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9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java</a:t>
            </a:r>
            <a:r>
              <a:rPr lang="ko-KR" altLang="en-US" dirty="0"/>
              <a:t> </a:t>
            </a:r>
            <a:r>
              <a:rPr lang="en-US" altLang="ko-KR" dirty="0"/>
              <a:t>– hello world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eclipse</a:t>
            </a:r>
            <a:r>
              <a:rPr lang="ko-KR" altLang="en-US" dirty="0"/>
              <a:t> 열고 새로운 </a:t>
            </a:r>
            <a:r>
              <a:rPr lang="en-US" altLang="ko-KR" dirty="0"/>
              <a:t>JAVA Project </a:t>
            </a:r>
            <a:r>
              <a:rPr lang="ko-KR" altLang="en-US" dirty="0"/>
              <a:t>만들기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56292F-F4C2-4CEB-9A0C-287F02F7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3" y="1981467"/>
            <a:ext cx="4991833" cy="48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6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java</a:t>
            </a:r>
            <a:r>
              <a:rPr lang="ko-KR" altLang="en-US" dirty="0"/>
              <a:t> </a:t>
            </a:r>
            <a:r>
              <a:rPr lang="en-US" altLang="ko-KR" dirty="0"/>
              <a:t>– hello world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eclipse</a:t>
            </a:r>
            <a:r>
              <a:rPr lang="ko-KR" altLang="en-US" dirty="0"/>
              <a:t> 열고 새로운 </a:t>
            </a:r>
            <a:r>
              <a:rPr lang="en-US" altLang="ko-KR" dirty="0"/>
              <a:t>JAVA Project </a:t>
            </a:r>
            <a:r>
              <a:rPr lang="ko-KR" altLang="en-US" dirty="0"/>
              <a:t>만들고 패키지와</a:t>
            </a:r>
            <a:r>
              <a:rPr lang="en-US" altLang="ko-KR" dirty="0"/>
              <a:t> </a:t>
            </a:r>
            <a:r>
              <a:rPr lang="ko-KR" altLang="en-US" dirty="0"/>
              <a:t>클래스 만들기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41DFA3-7B51-42A9-91D6-EA4D0B37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178649"/>
            <a:ext cx="5531521" cy="41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java</a:t>
            </a:r>
            <a:r>
              <a:rPr lang="ko-KR" altLang="en-US" dirty="0"/>
              <a:t> </a:t>
            </a:r>
            <a:r>
              <a:rPr lang="en-US" altLang="ko-KR" dirty="0"/>
              <a:t>– hello world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 err="1"/>
              <a:t>system.out.printf</a:t>
            </a:r>
            <a:r>
              <a:rPr lang="en-US" altLang="ko-KR" dirty="0"/>
              <a:t>(“%s\n”, “hello </a:t>
            </a:r>
            <a:r>
              <a:rPr lang="ko-KR" altLang="en-US" dirty="0"/>
              <a:t>자바 두번째당</a:t>
            </a:r>
            <a:r>
              <a:rPr lang="en-US" altLang="ko-KR" dirty="0"/>
              <a:t>”) </a:t>
            </a:r>
            <a:r>
              <a:rPr lang="ko-KR" altLang="en-US" dirty="0"/>
              <a:t>입력하기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937227-CE1F-4EE5-A4F8-ED5A02FB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2" y="1781056"/>
            <a:ext cx="6738126" cy="50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r>
              <a:rPr lang="en-US" altLang="ko-KR" dirty="0"/>
              <a:t>help</a:t>
            </a:r>
            <a:r>
              <a:rPr lang="ko-KR" altLang="en-US" dirty="0"/>
              <a:t> 메뉴 들어가서 </a:t>
            </a:r>
            <a:r>
              <a:rPr lang="en-US" altLang="ko-KR" dirty="0"/>
              <a:t>Eclipse Marketplace </a:t>
            </a:r>
            <a:r>
              <a:rPr lang="ko-KR" altLang="en-US" dirty="0"/>
              <a:t>클릭해서 아래 화면으로 들어가기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C9039C-89F5-476D-A406-61C16355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2" y="2147887"/>
            <a:ext cx="2821726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6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r>
              <a:rPr lang="ko-KR" altLang="en-US" dirty="0"/>
              <a:t>검색창에 </a:t>
            </a:r>
            <a:r>
              <a:rPr lang="en-US" altLang="ko-KR" dirty="0"/>
              <a:t>remote </a:t>
            </a:r>
            <a:r>
              <a:rPr lang="ko-KR" altLang="en-US" dirty="0"/>
              <a:t>검색하고 </a:t>
            </a:r>
            <a:r>
              <a:rPr lang="ko-KR" altLang="en-US" dirty="0" err="1"/>
              <a:t>빨간박스</a:t>
            </a:r>
            <a:r>
              <a:rPr lang="ko-KR" altLang="en-US" dirty="0"/>
              <a:t> 설치하기 </a:t>
            </a:r>
            <a:r>
              <a:rPr lang="ko-KR" altLang="en-US" dirty="0" err="1"/>
              <a:t>동의나오면</a:t>
            </a:r>
            <a:r>
              <a:rPr lang="ko-KR" altLang="en-US" dirty="0"/>
              <a:t> 다 동의하기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3C17E3-4955-4F85-933A-E8553980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2" y="1973539"/>
            <a:ext cx="2832763" cy="48701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CAC7C59-688D-4A4A-8A46-CECC949D4965}"/>
              </a:ext>
            </a:extLst>
          </p:cNvPr>
          <p:cNvSpPr/>
          <p:nvPr/>
        </p:nvSpPr>
        <p:spPr bwMode="auto">
          <a:xfrm>
            <a:off x="553632" y="3246783"/>
            <a:ext cx="2832763" cy="10336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A1B3D8-BF54-40E7-B957-FFC5CD4805AE}"/>
              </a:ext>
            </a:extLst>
          </p:cNvPr>
          <p:cNvSpPr/>
          <p:nvPr/>
        </p:nvSpPr>
        <p:spPr bwMode="auto">
          <a:xfrm>
            <a:off x="576823" y="3254004"/>
            <a:ext cx="2832763" cy="1154622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1F7F36-7C26-4993-8C32-319C7152B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72" y="2213113"/>
            <a:ext cx="3673305" cy="46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5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r>
              <a:rPr lang="ko-KR" altLang="en-US" dirty="0"/>
              <a:t>설치가 끝나고 </a:t>
            </a:r>
            <a:r>
              <a:rPr lang="en-US" altLang="ko-KR" dirty="0"/>
              <a:t>window</a:t>
            </a:r>
            <a:r>
              <a:rPr lang="ko-KR" altLang="en-US" dirty="0"/>
              <a:t>메뉴에서 </a:t>
            </a:r>
            <a:r>
              <a:rPr lang="en-US" altLang="ko-KR" dirty="0"/>
              <a:t>prospective</a:t>
            </a:r>
            <a:r>
              <a:rPr lang="ko-KR" altLang="en-US" dirty="0"/>
              <a:t>에서 </a:t>
            </a:r>
            <a:r>
              <a:rPr lang="en-US" altLang="ko-KR" dirty="0"/>
              <a:t>open prospective </a:t>
            </a:r>
            <a:r>
              <a:rPr lang="ko-KR" altLang="en-US" dirty="0"/>
              <a:t>들어가서 </a:t>
            </a:r>
            <a:r>
              <a:rPr lang="en-US" altLang="ko-KR" dirty="0"/>
              <a:t>remote system explorer </a:t>
            </a:r>
            <a:r>
              <a:rPr lang="ko-KR" altLang="en-US" dirty="0"/>
              <a:t>들어가기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2AAA04-90BA-4233-96EB-6B05347B6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67" y="2499852"/>
            <a:ext cx="4972428" cy="37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4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endParaRPr lang="en-US" altLang="ko-KR" dirty="0"/>
          </a:p>
          <a:p>
            <a:pPr latinLnBrk="1"/>
            <a:r>
              <a:rPr lang="en-US" altLang="ko-KR" dirty="0"/>
              <a:t>remote system explorer </a:t>
            </a:r>
            <a:r>
              <a:rPr lang="ko-KR" altLang="en-US" dirty="0"/>
              <a:t>들어가면 왼쪽그림 같이 나오고 </a:t>
            </a:r>
            <a:r>
              <a:rPr lang="en-US" altLang="ko-KR" dirty="0"/>
              <a:t>local</a:t>
            </a:r>
            <a:r>
              <a:rPr lang="ko-KR" altLang="en-US" dirty="0"/>
              <a:t>에서 오른쪽 클릭하고 </a:t>
            </a:r>
            <a:r>
              <a:rPr lang="en-US" altLang="ko-KR" dirty="0"/>
              <a:t>New -&gt; connection </a:t>
            </a:r>
            <a:r>
              <a:rPr lang="ko-KR" altLang="en-US" dirty="0"/>
              <a:t>들어가기</a:t>
            </a:r>
            <a:r>
              <a:rPr lang="en-US" altLang="ko-KR" dirty="0"/>
              <a:t>. </a:t>
            </a:r>
            <a:r>
              <a:rPr lang="ko-KR" altLang="en-US" dirty="0"/>
              <a:t>그 중에서 오른쪽 그림같이 </a:t>
            </a:r>
            <a:r>
              <a:rPr lang="en-US" altLang="ko-KR" dirty="0" err="1"/>
              <a:t>ssh</a:t>
            </a:r>
            <a:r>
              <a:rPr lang="en-US" altLang="ko-KR" dirty="0"/>
              <a:t> only </a:t>
            </a:r>
            <a:r>
              <a:rPr lang="ko-KR" altLang="en-US" dirty="0"/>
              <a:t>누르고 </a:t>
            </a:r>
            <a:r>
              <a:rPr lang="en-US" altLang="ko-KR" dirty="0"/>
              <a:t>next</a:t>
            </a:r>
            <a:r>
              <a:rPr lang="ko-KR" altLang="en-US" dirty="0"/>
              <a:t>누르기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4" name="그림 3" descr="텍스트, 스크린샷, 노트북이(가) 표시된 사진&#10;&#10;자동 생성된 설명">
            <a:extLst>
              <a:ext uri="{FF2B5EF4-FFF2-40B4-BE49-F238E27FC236}">
                <a16:creationId xmlns:a16="http://schemas.microsoft.com/office/drawing/2014/main" id="{7B6532D0-6ED8-47F5-81CE-70810A74F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0" y="2275093"/>
            <a:ext cx="4168903" cy="37314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C8A24B-D68F-4BC3-B5F5-F3EAE6484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62" y="2369530"/>
            <a:ext cx="4680578" cy="36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2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endParaRPr lang="en-US" altLang="ko-KR" dirty="0"/>
          </a:p>
          <a:p>
            <a:pPr latinLnBrk="1"/>
            <a:r>
              <a:rPr lang="en-US" altLang="ko-KR" dirty="0"/>
              <a:t>connection name</a:t>
            </a:r>
            <a:r>
              <a:rPr lang="ko-KR" altLang="en-US" dirty="0"/>
              <a:t>에 본인 </a:t>
            </a:r>
            <a:r>
              <a:rPr lang="en-US" altLang="ko-KR" dirty="0" err="1"/>
              <a:t>ip</a:t>
            </a:r>
            <a:r>
              <a:rPr lang="ko-KR" altLang="en-US" dirty="0"/>
              <a:t>를 적고 </a:t>
            </a:r>
            <a:r>
              <a:rPr lang="en-US" altLang="ko-KR" dirty="0"/>
              <a:t>next</a:t>
            </a:r>
            <a:r>
              <a:rPr lang="ko-KR" altLang="en-US" dirty="0"/>
              <a:t>를 계속 누르고 마지막에 </a:t>
            </a:r>
            <a:r>
              <a:rPr lang="en-US" altLang="ko-KR" dirty="0"/>
              <a:t>finish </a:t>
            </a:r>
            <a:r>
              <a:rPr lang="ko-KR" altLang="en-US" dirty="0"/>
              <a:t>누른다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F9A92F-6C49-4131-BE1D-CA3C5ABA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" y="2588342"/>
            <a:ext cx="3278227" cy="3637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9607D8-8EA4-4B3C-9945-33C70864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36" y="2536723"/>
            <a:ext cx="5027027" cy="39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ko-KR" altLang="en-US" dirty="0"/>
              <a:t>자바 개발환경을 교수님과 같이 설치하였으나 스스로 도움 없이 해보는 것이 오늘의 실습</a:t>
            </a:r>
            <a:r>
              <a:rPr lang="en-US" altLang="ko-KR" dirty="0"/>
              <a:t>-&gt;</a:t>
            </a:r>
            <a:r>
              <a:rPr lang="en-US" altLang="ko-KR" dirty="0" err="1"/>
              <a:t>ppt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제어판</a:t>
            </a:r>
            <a:r>
              <a:rPr lang="en-US" altLang="ko-KR" dirty="0"/>
              <a:t>-&gt;</a:t>
            </a:r>
            <a:r>
              <a:rPr lang="ko-KR" altLang="en-US" dirty="0"/>
              <a:t>프로그램 제거에서 </a:t>
            </a:r>
            <a:r>
              <a:rPr lang="en-US" altLang="ko-KR" dirty="0"/>
              <a:t>Java SE </a:t>
            </a:r>
            <a:r>
              <a:rPr lang="en-US" altLang="ko-KR" dirty="0" err="1"/>
              <a:t>Devel</a:t>
            </a:r>
            <a:r>
              <a:rPr lang="en-US" altLang="ko-KR" dirty="0"/>
              <a:t>~(JDK)</a:t>
            </a:r>
            <a:r>
              <a:rPr lang="ko-KR" altLang="en-US" dirty="0"/>
              <a:t>삭제</a:t>
            </a:r>
            <a:r>
              <a:rPr lang="en-US" altLang="ko-KR" dirty="0"/>
              <a:t>, eclipse</a:t>
            </a:r>
            <a:r>
              <a:rPr lang="ko-KR" altLang="en-US" dirty="0"/>
              <a:t>는 제어판에 안 나타남</a:t>
            </a:r>
            <a:r>
              <a:rPr lang="en-US" altLang="ko-KR" dirty="0"/>
              <a:t>/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 err="1"/>
              <a:t>디렉토리를</a:t>
            </a:r>
            <a:r>
              <a:rPr lang="ko-KR" altLang="en-US" dirty="0"/>
              <a:t> 통째로 지움</a:t>
            </a:r>
            <a:r>
              <a:rPr lang="en-US" altLang="ko-KR" dirty="0"/>
              <a:t>-&gt; </a:t>
            </a:r>
            <a:r>
              <a:rPr lang="ko-KR" altLang="en-US" dirty="0"/>
              <a:t>그냥 </a:t>
            </a:r>
            <a:r>
              <a:rPr lang="ko-KR" altLang="en-US" dirty="0" err="1"/>
              <a:t>인스톨러에서</a:t>
            </a:r>
            <a:r>
              <a:rPr lang="ko-KR" altLang="en-US" dirty="0"/>
              <a:t> 다시 설치</a:t>
            </a:r>
            <a:r>
              <a:rPr lang="en-US" altLang="ko-KR" dirty="0"/>
              <a:t>.( </a:t>
            </a:r>
            <a:r>
              <a:rPr lang="ko-KR" altLang="en-US" dirty="0"/>
              <a:t>지운 부분 </a:t>
            </a:r>
            <a:r>
              <a:rPr lang="ko-KR" altLang="en-US" dirty="0" err="1"/>
              <a:t>캡처</a:t>
            </a:r>
            <a:r>
              <a:rPr lang="en-US" altLang="ko-KR" dirty="0"/>
              <a:t>) </a:t>
            </a:r>
            <a:endParaRPr lang="ko-KR" altLang="en-US" dirty="0"/>
          </a:p>
          <a:p>
            <a:pPr latinLnBrk="1"/>
            <a:endParaRPr lang="en-US" altLang="ko-KR" dirty="0"/>
          </a:p>
          <a:p>
            <a:pPr latinLnBrk="1"/>
            <a:r>
              <a:rPr lang="ko-KR" altLang="en-US" dirty="0"/>
              <a:t>집 컴퓨터에 새로 다운받아서 지울 내용이 없었다</a:t>
            </a:r>
            <a:r>
              <a:rPr lang="en-US" altLang="ko-KR" dirty="0"/>
              <a:t>!!!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6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endParaRPr lang="en-US" altLang="ko-KR" dirty="0"/>
          </a:p>
          <a:p>
            <a:pPr latinLnBrk="1"/>
            <a:r>
              <a:rPr lang="ko-KR" altLang="en-US" dirty="0"/>
              <a:t>다 하면 </a:t>
            </a:r>
            <a:r>
              <a:rPr lang="en-US" altLang="ko-KR" dirty="0" err="1"/>
              <a:t>ssh</a:t>
            </a:r>
            <a:r>
              <a:rPr lang="en-US" altLang="ko-KR" dirty="0"/>
              <a:t> terminals</a:t>
            </a:r>
            <a:r>
              <a:rPr lang="ko-KR" altLang="en-US" dirty="0"/>
              <a:t>가 나오고 오른쪽 클릭한 뒤 </a:t>
            </a:r>
            <a:r>
              <a:rPr lang="en-US" altLang="ko-KR" dirty="0"/>
              <a:t>launch terminal</a:t>
            </a:r>
            <a:r>
              <a:rPr lang="ko-KR" altLang="en-US" dirty="0"/>
              <a:t>로 터미널을 실행한다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F891C6A-ABBE-4520-82F4-E0353712E5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43" y="2322410"/>
            <a:ext cx="5067349" cy="453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endParaRPr lang="en-US" altLang="ko-KR" dirty="0"/>
          </a:p>
          <a:p>
            <a:pPr latinLnBrk="1"/>
            <a:r>
              <a:rPr lang="ko-KR" altLang="en-US" dirty="0"/>
              <a:t>아이디 </a:t>
            </a:r>
            <a:r>
              <a:rPr lang="en-US" altLang="ko-KR" dirty="0"/>
              <a:t>password</a:t>
            </a:r>
            <a:r>
              <a:rPr lang="ko-KR" altLang="en-US" dirty="0"/>
              <a:t>를 입력하라고 창이 뜬다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360BF-53AE-45FC-BB31-3ED04BF25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76" y="2315497"/>
            <a:ext cx="5363712" cy="41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40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r>
              <a:rPr lang="ko-KR" altLang="en-US" dirty="0"/>
              <a:t>아이디 패스워드를 입력하고 </a:t>
            </a:r>
            <a:r>
              <a:rPr lang="en-US" altLang="ko-KR" dirty="0"/>
              <a:t>ok</a:t>
            </a:r>
            <a:r>
              <a:rPr lang="ko-KR" altLang="en-US" dirty="0"/>
              <a:t>를 누른다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28F5B4-23C0-4AAE-BD4E-179B5767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87" y="2263877"/>
            <a:ext cx="5006351" cy="38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remote system explorer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)-&gt; </a:t>
            </a:r>
            <a:r>
              <a:rPr lang="ko-KR" altLang="en-US" dirty="0"/>
              <a:t>당연히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, </a:t>
            </a:r>
            <a:r>
              <a:rPr lang="en-US" altLang="ko-KR" dirty="0" err="1"/>
              <a:t>sftp</a:t>
            </a:r>
            <a:r>
              <a:rPr lang="ko-KR" altLang="en-US" dirty="0"/>
              <a:t>접속방법 포함 정리</a:t>
            </a:r>
            <a:br>
              <a:rPr lang="ko-KR" altLang="en-US" dirty="0"/>
            </a:br>
            <a:r>
              <a:rPr lang="ko-KR" altLang="en-US" dirty="0"/>
              <a:t>터미널이 실행된 것을 볼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4478633-D0A1-42FD-AD62-B62121167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62" y="2678283"/>
            <a:ext cx="4313255" cy="386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0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eclipse</a:t>
            </a:r>
            <a:r>
              <a:rPr lang="ko-KR" altLang="en-US" dirty="0"/>
              <a:t>로 </a:t>
            </a:r>
            <a:r>
              <a:rPr lang="en-US" altLang="ko-KR" dirty="0"/>
              <a:t>Test_pc.java </a:t>
            </a:r>
            <a:r>
              <a:rPr lang="ko-KR" altLang="en-US" dirty="0"/>
              <a:t>를 작성</a:t>
            </a:r>
            <a:r>
              <a:rPr lang="en-US" altLang="ko-KR" dirty="0"/>
              <a:t>(</a:t>
            </a:r>
            <a:r>
              <a:rPr lang="en-US" altLang="ko-KR" dirty="0" err="1"/>
              <a:t>helloworld</a:t>
            </a:r>
            <a:r>
              <a:rPr lang="ko-KR" altLang="en-US" dirty="0"/>
              <a:t>수준</a:t>
            </a:r>
            <a:r>
              <a:rPr lang="en-US" altLang="ko-KR" dirty="0"/>
              <a:t>) </a:t>
            </a:r>
            <a:r>
              <a:rPr lang="ko-KR" altLang="en-US" dirty="0"/>
              <a:t>컴파일</a:t>
            </a:r>
            <a:r>
              <a:rPr lang="en-US" altLang="ko-KR" dirty="0"/>
              <a:t> </a:t>
            </a:r>
            <a:r>
              <a:rPr lang="ko-KR" altLang="en-US" dirty="0"/>
              <a:t>및 실행</a:t>
            </a:r>
            <a:endParaRPr lang="en-US" altLang="ko-KR" dirty="0"/>
          </a:p>
          <a:p>
            <a:pPr latinLnBrk="1"/>
            <a:r>
              <a:rPr lang="en-US" altLang="ko-KR" dirty="0"/>
              <a:t>eclipse</a:t>
            </a:r>
            <a:r>
              <a:rPr lang="ko-KR" altLang="en-US" dirty="0"/>
              <a:t>에서 </a:t>
            </a:r>
            <a:r>
              <a:rPr lang="en-US" altLang="ko-KR" dirty="0"/>
              <a:t>hello world! </a:t>
            </a:r>
            <a:r>
              <a:rPr lang="ko-KR" altLang="en-US" dirty="0"/>
              <a:t>작성 후 실행</a:t>
            </a:r>
            <a:r>
              <a:rPr lang="en-US" altLang="ko-KR" dirty="0"/>
              <a:t> </a:t>
            </a: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2FB760A6-5EEA-4A03-B0C9-23A06971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52" y="2645571"/>
            <a:ext cx="7632357" cy="22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PC</a:t>
            </a:r>
            <a:r>
              <a:rPr lang="ko-KR" altLang="en-US" dirty="0"/>
              <a:t>에서 </a:t>
            </a:r>
            <a:r>
              <a:rPr lang="en-US" altLang="ko-KR" dirty="0" err="1"/>
              <a:t>Test_pc.class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리눅스에</a:t>
            </a:r>
            <a:r>
              <a:rPr lang="ko-KR" altLang="en-US" dirty="0"/>
              <a:t> </a:t>
            </a:r>
            <a:r>
              <a:rPr lang="en-US" altLang="ko-KR" dirty="0" err="1"/>
              <a:t>Test_pc.class</a:t>
            </a:r>
            <a:r>
              <a:rPr lang="ko-KR" altLang="en-US" dirty="0"/>
              <a:t>파일을 보낸 후 실행</a:t>
            </a:r>
            <a:endParaRPr lang="en-US" altLang="ko-KR" dirty="0"/>
          </a:p>
          <a:p>
            <a:pPr latinLnBrk="1"/>
            <a:r>
              <a:rPr lang="en-US" altLang="ko-KR" dirty="0"/>
              <a:t>eclipse</a:t>
            </a:r>
            <a:r>
              <a:rPr lang="ko-KR" altLang="en-US" dirty="0"/>
              <a:t>에서 </a:t>
            </a:r>
            <a:r>
              <a:rPr lang="en-US" altLang="ko-KR" dirty="0"/>
              <a:t>Export</a:t>
            </a:r>
            <a:r>
              <a:rPr lang="ko-KR" altLang="en-US" dirty="0"/>
              <a:t>로 파일 바탕화면에 저장</a:t>
            </a:r>
            <a:endParaRPr lang="en-US" altLang="ko-KR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F4247-94DD-4B17-8409-E03383151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1927992"/>
            <a:ext cx="4097012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PC</a:t>
            </a:r>
            <a:r>
              <a:rPr lang="ko-KR" altLang="en-US" dirty="0"/>
              <a:t>에서 </a:t>
            </a:r>
            <a:r>
              <a:rPr lang="en-US" altLang="ko-KR" dirty="0" err="1"/>
              <a:t>Test_pc.class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리눅스에</a:t>
            </a:r>
            <a:r>
              <a:rPr lang="ko-KR" altLang="en-US" dirty="0"/>
              <a:t> </a:t>
            </a:r>
            <a:r>
              <a:rPr lang="en-US" altLang="ko-KR" dirty="0" err="1"/>
              <a:t>Test_pc.class</a:t>
            </a:r>
            <a:r>
              <a:rPr lang="ko-KR" altLang="en-US" dirty="0"/>
              <a:t>파일을 보낸 후 실행</a:t>
            </a:r>
            <a:endParaRPr lang="en-US" altLang="ko-KR" dirty="0"/>
          </a:p>
          <a:p>
            <a:pPr latinLnBrk="1"/>
            <a:r>
              <a:rPr lang="en-US" altLang="ko-KR" dirty="0" err="1"/>
              <a:t>linux</a:t>
            </a:r>
            <a:r>
              <a:rPr lang="ko-KR" altLang="en-US" dirty="0"/>
              <a:t>를 켠 뒤 </a:t>
            </a:r>
            <a:r>
              <a:rPr lang="en-US" altLang="ko-KR" dirty="0"/>
              <a:t>java</a:t>
            </a:r>
            <a:r>
              <a:rPr lang="ko-KR" altLang="en-US" dirty="0"/>
              <a:t>를 실행하기 위해서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default-</a:t>
            </a:r>
            <a:r>
              <a:rPr lang="en-US" altLang="ko-KR" dirty="0" err="1"/>
              <a:t>jdk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36570CB-15C5-43B7-8D3B-9DA7771D4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231" y="2356684"/>
            <a:ext cx="4518471" cy="379731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8FB62C7-F66B-4CD8-A4F9-EB1100CE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3" y="3354713"/>
            <a:ext cx="4348917" cy="27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43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PC</a:t>
            </a:r>
            <a:r>
              <a:rPr lang="ko-KR" altLang="en-US" dirty="0"/>
              <a:t>에서 </a:t>
            </a:r>
            <a:r>
              <a:rPr lang="en-US" altLang="ko-KR" dirty="0" err="1"/>
              <a:t>Test_pc.class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리눅스에</a:t>
            </a:r>
            <a:r>
              <a:rPr lang="ko-KR" altLang="en-US" dirty="0"/>
              <a:t> </a:t>
            </a:r>
            <a:r>
              <a:rPr lang="en-US" altLang="ko-KR" dirty="0" err="1"/>
              <a:t>Test_pc.class</a:t>
            </a:r>
            <a:r>
              <a:rPr lang="ko-KR" altLang="en-US" dirty="0"/>
              <a:t>파일을 보낸 후 실행</a:t>
            </a:r>
            <a:endParaRPr lang="en-US" altLang="ko-KR" dirty="0"/>
          </a:p>
          <a:p>
            <a:pPr latinLnBrk="1"/>
            <a:r>
              <a:rPr lang="ko-KR" altLang="en-US" dirty="0"/>
              <a:t>드래그 앤 드롭으로 </a:t>
            </a:r>
            <a:r>
              <a:rPr lang="en-US" altLang="ko-KR" dirty="0"/>
              <a:t>Test_pc.java</a:t>
            </a:r>
            <a:r>
              <a:rPr lang="ko-KR" altLang="en-US" dirty="0"/>
              <a:t> 파일을</a:t>
            </a:r>
            <a:endParaRPr lang="en-US" altLang="ko-KR" dirty="0"/>
          </a:p>
          <a:p>
            <a:pPr latinLnBrk="1"/>
            <a:r>
              <a:rPr lang="en-US" altLang="ko-KR" dirty="0"/>
              <a:t>kopo30/</a:t>
            </a:r>
            <a:r>
              <a:rPr lang="en-US" altLang="ko-KR" dirty="0" err="1"/>
              <a:t>datadir</a:t>
            </a:r>
            <a:r>
              <a:rPr lang="en-US" altLang="ko-KR" dirty="0"/>
              <a:t> </a:t>
            </a:r>
            <a:r>
              <a:rPr lang="ko-KR" altLang="en-US" dirty="0"/>
              <a:t>디렉토리 안에 넣음</a:t>
            </a:r>
            <a:endParaRPr lang="en-US" altLang="ko-KR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75CFD-9623-4C56-AAAA-B765335219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3" y="1602952"/>
            <a:ext cx="4273245" cy="47435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158B55-2913-4DAF-828A-B25C1E26A4CE}"/>
              </a:ext>
            </a:extLst>
          </p:cNvPr>
          <p:cNvSpPr/>
          <p:nvPr/>
        </p:nvSpPr>
        <p:spPr bwMode="auto">
          <a:xfrm>
            <a:off x="7860890" y="3642853"/>
            <a:ext cx="553064" cy="1106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043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PC</a:t>
            </a:r>
            <a:r>
              <a:rPr lang="ko-KR" altLang="en-US" dirty="0"/>
              <a:t>에서 </a:t>
            </a:r>
            <a:r>
              <a:rPr lang="en-US" altLang="ko-KR" dirty="0" err="1"/>
              <a:t>Test_pc.class</a:t>
            </a:r>
            <a:r>
              <a:rPr lang="en-US" altLang="ko-KR" dirty="0"/>
              <a:t> </a:t>
            </a:r>
            <a:r>
              <a:rPr lang="ko-KR" altLang="en-US" dirty="0"/>
              <a:t>실행 및 </a:t>
            </a:r>
            <a:r>
              <a:rPr lang="ko-KR" altLang="en-US" dirty="0" err="1"/>
              <a:t>리눅스에</a:t>
            </a:r>
            <a:r>
              <a:rPr lang="ko-KR" altLang="en-US" dirty="0"/>
              <a:t> </a:t>
            </a:r>
            <a:r>
              <a:rPr lang="en-US" altLang="ko-KR" dirty="0" err="1"/>
              <a:t>Test_pc.class</a:t>
            </a:r>
            <a:r>
              <a:rPr lang="ko-KR" altLang="en-US" dirty="0"/>
              <a:t>파일을 보낸 후 실행</a:t>
            </a:r>
            <a:endParaRPr lang="en-US" altLang="ko-KR" dirty="0"/>
          </a:p>
          <a:p>
            <a:pPr latinLnBrk="1"/>
            <a:r>
              <a:rPr lang="en-US" altLang="ko-KR" dirty="0"/>
              <a:t>cat Test_pc.java</a:t>
            </a:r>
            <a:r>
              <a:rPr lang="ko-KR" altLang="en-US" dirty="0"/>
              <a:t>로 파일을 출력한다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근데 위에 </a:t>
            </a:r>
            <a:r>
              <a:rPr lang="en-US" altLang="ko-KR" dirty="0"/>
              <a:t>package HW1</a:t>
            </a:r>
            <a:r>
              <a:rPr lang="ko-KR" altLang="en-US" dirty="0"/>
              <a:t>이 있으면 출력이 안되고 오류가 남</a:t>
            </a:r>
            <a:r>
              <a:rPr lang="en-US" altLang="ko-KR" dirty="0"/>
              <a:t>!</a:t>
            </a:r>
          </a:p>
          <a:p>
            <a:pPr latinLnBrk="1"/>
            <a:r>
              <a:rPr lang="ko-KR" altLang="en-US" dirty="0"/>
              <a:t>오른쪽처럼 </a:t>
            </a:r>
            <a:r>
              <a:rPr lang="en-US" altLang="ko-KR" dirty="0"/>
              <a:t>package</a:t>
            </a:r>
            <a:r>
              <a:rPr lang="ko-KR" altLang="en-US" dirty="0"/>
              <a:t>는 지우고 </a:t>
            </a:r>
            <a:r>
              <a:rPr lang="en-US" altLang="ko-KR" dirty="0" err="1"/>
              <a:t>javac</a:t>
            </a:r>
            <a:r>
              <a:rPr lang="en-US" altLang="ko-KR" dirty="0"/>
              <a:t> Test_pc.java </a:t>
            </a:r>
            <a:r>
              <a:rPr lang="ko-KR" altLang="en-US" dirty="0"/>
              <a:t>후에</a:t>
            </a:r>
            <a:endParaRPr lang="en-US" altLang="ko-KR" dirty="0"/>
          </a:p>
          <a:p>
            <a:pPr latinLnBrk="1"/>
            <a:r>
              <a:rPr lang="en-US" altLang="ko-KR" dirty="0"/>
              <a:t>java </a:t>
            </a:r>
            <a:r>
              <a:rPr lang="en-US" altLang="ko-KR" dirty="0" err="1"/>
              <a:t>Test_pc</a:t>
            </a:r>
            <a:r>
              <a:rPr lang="ko-KR" altLang="en-US" dirty="0"/>
              <a:t>를 입력하면 </a:t>
            </a:r>
            <a:r>
              <a:rPr lang="en-US" altLang="ko-KR" dirty="0"/>
              <a:t>eclipse</a:t>
            </a:r>
            <a:r>
              <a:rPr lang="ko-KR" altLang="en-US" dirty="0"/>
              <a:t>처럼 </a:t>
            </a:r>
            <a:r>
              <a:rPr lang="en-US" altLang="ko-KR" dirty="0"/>
              <a:t>Hello world!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C142F9-A1AE-4C32-A07D-86AD15AC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350"/>
            <a:ext cx="4443852" cy="281018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F9B9EA9-B857-4458-961F-824AACFC7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88" y="3705778"/>
            <a:ext cx="4443852" cy="28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</a:t>
            </a:r>
            <a:r>
              <a:rPr lang="ko-KR" altLang="en-US" dirty="0" err="1"/>
              <a:t>리눅스에서</a:t>
            </a:r>
            <a:r>
              <a:rPr lang="ko-KR" altLang="en-US" dirty="0"/>
              <a:t> </a:t>
            </a:r>
            <a:r>
              <a:rPr lang="en-US" altLang="ko-KR" dirty="0"/>
              <a:t>Test_linux.java</a:t>
            </a:r>
            <a:r>
              <a:rPr lang="ko-KR" altLang="en-US" dirty="0"/>
              <a:t>를 컴파일 후 실행</a:t>
            </a:r>
            <a:endParaRPr lang="en-US" altLang="ko-KR" dirty="0"/>
          </a:p>
          <a:p>
            <a:pPr latinLnBrk="1"/>
            <a:r>
              <a:rPr lang="ko-KR" altLang="en-US" dirty="0"/>
              <a:t>리눅스에서 </a:t>
            </a:r>
            <a:r>
              <a:rPr lang="en-US" altLang="ko-KR" dirty="0"/>
              <a:t>vi Test_linux.java</a:t>
            </a:r>
            <a:r>
              <a:rPr lang="ko-KR" altLang="en-US" dirty="0"/>
              <a:t>를 실행하고 아래 내용을 적은 뒤에 파일을 저장한다</a:t>
            </a:r>
            <a:r>
              <a:rPr lang="en-US" altLang="ko-KR" dirty="0"/>
              <a:t>.</a:t>
            </a:r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AFE6282-EBFE-4194-B12D-60AB4B19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8" y="2829941"/>
            <a:ext cx="4310158" cy="27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캡처 및 설명 작성</a:t>
            </a:r>
            <a:r>
              <a:rPr lang="en-US" altLang="ko-KR" dirty="0"/>
              <a:t>)</a:t>
            </a:r>
          </a:p>
          <a:p>
            <a:pPr latinLnBrk="1"/>
            <a:r>
              <a:rPr lang="en-US" altLang="ko-KR" dirty="0" err="1"/>
              <a:t>Jdk</a:t>
            </a:r>
            <a:r>
              <a:rPr lang="en-US" altLang="ko-KR" dirty="0"/>
              <a:t> 12</a:t>
            </a:r>
            <a:r>
              <a:rPr lang="ko-KR" altLang="en-US" dirty="0" err="1"/>
              <a:t>버젼</a:t>
            </a:r>
            <a:r>
              <a:rPr lang="ko-KR" altLang="en-US" dirty="0"/>
              <a:t> 다운받기 </a:t>
            </a:r>
            <a:r>
              <a:rPr lang="en-US" altLang="ko-KR" dirty="0"/>
              <a:t>– window exe</a:t>
            </a:r>
            <a:r>
              <a:rPr lang="ko-KR" altLang="en-US" dirty="0" err="1"/>
              <a:t>적혀있는</a:t>
            </a:r>
            <a:r>
              <a:rPr lang="ko-KR" altLang="en-US" dirty="0"/>
              <a:t> 곳 다운받기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DD69CF-5BF9-4340-AF2D-236585FA38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2" y="1957989"/>
            <a:ext cx="4029473" cy="41960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FA904C-1604-421F-A712-E3BE27EEF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57989"/>
            <a:ext cx="4029473" cy="41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9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Test_linux.class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로 </a:t>
            </a:r>
            <a:r>
              <a:rPr lang="ko-KR" altLang="en-US" dirty="0" err="1"/>
              <a:t>보낸후</a:t>
            </a:r>
            <a:r>
              <a:rPr lang="ko-KR" altLang="en-US" dirty="0"/>
              <a:t> 실행</a:t>
            </a:r>
            <a:endParaRPr lang="en-US" altLang="ko-KR" dirty="0"/>
          </a:p>
          <a:p>
            <a:pPr latinLnBrk="1"/>
            <a:r>
              <a:rPr lang="ko-KR" altLang="en-US" dirty="0"/>
              <a:t>저장한 파일을 노트패드를 통해 바탕화면으로 파일을 보내고</a:t>
            </a:r>
            <a:endParaRPr lang="en-US" altLang="ko-KR" dirty="0"/>
          </a:p>
          <a:p>
            <a:pPr latinLnBrk="1"/>
            <a:r>
              <a:rPr lang="ko-KR" altLang="en-US" dirty="0"/>
              <a:t>다시 </a:t>
            </a:r>
            <a:r>
              <a:rPr lang="en-US" altLang="ko-KR" dirty="0"/>
              <a:t>eclipse</a:t>
            </a:r>
            <a:r>
              <a:rPr lang="ko-KR" altLang="en-US" dirty="0"/>
              <a:t>를 통해 파일을 받아온다</a:t>
            </a:r>
            <a:r>
              <a:rPr lang="en-US" altLang="ko-KR" dirty="0"/>
              <a:t>.</a:t>
            </a:r>
          </a:p>
          <a:p>
            <a:pPr latinLnBrk="1"/>
            <a:r>
              <a:rPr lang="ko-KR" altLang="en-US" dirty="0"/>
              <a:t>여기서 다시 패키지명을 적어야 파일이 실행된다</a:t>
            </a:r>
            <a:r>
              <a:rPr lang="en-US" altLang="ko-KR"/>
              <a:t>.</a:t>
            </a: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E851E4-D51F-4B50-B387-35D0CEB5A8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4" y="2691581"/>
            <a:ext cx="3945189" cy="4166419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82709E0-4AB0-47A1-8108-56168D107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54" y="3165927"/>
            <a:ext cx="494245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81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5613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/>
              <a:t>2. Java</a:t>
            </a:r>
            <a:r>
              <a:rPr lang="ko-KR" altLang="en-US" sz="2000" dirty="0"/>
              <a:t>의 이해</a:t>
            </a:r>
          </a:p>
          <a:p>
            <a:pPr>
              <a:spcBef>
                <a:spcPct val="0"/>
              </a:spcBef>
            </a:pPr>
            <a:r>
              <a:rPr lang="ko-KR" altLang="en-US" sz="1600" dirty="0"/>
              <a:t> </a:t>
            </a:r>
            <a:r>
              <a:rPr lang="en-US" altLang="ko-KR" sz="1600" dirty="0"/>
              <a:t>1) About the Java Technology</a:t>
            </a:r>
            <a:r>
              <a:rPr lang="ko-KR" altLang="en-US" sz="1600" dirty="0"/>
              <a:t>의 영문 해석을 자필로 작성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 프로그래밍 언어에서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소스 코드는 먼저 </a:t>
            </a:r>
            <a:r>
              <a:rPr lang="en-US" altLang="ko-KR" sz="1200" dirty="0"/>
              <a:t>.java </a:t>
            </a:r>
            <a:r>
              <a:rPr lang="ko-KR" altLang="en-US" sz="1200" dirty="0"/>
              <a:t>확장자로 끝나는 일반 텍스트 파일로 작성된다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그런 다음 이러한 원본 파일은 </a:t>
            </a:r>
            <a:r>
              <a:rPr lang="en-US" altLang="ko-KR" sz="1200" dirty="0" err="1"/>
              <a:t>javac</a:t>
            </a:r>
            <a:r>
              <a:rPr lang="en-US" altLang="ko-KR" sz="1200" dirty="0"/>
              <a:t> </a:t>
            </a:r>
            <a:r>
              <a:rPr lang="ko-KR" altLang="en-US" sz="1200" dirty="0"/>
              <a:t>컴파일러에 의해 </a:t>
            </a:r>
            <a:r>
              <a:rPr lang="en-US" altLang="ko-KR" sz="1200" dirty="0"/>
              <a:t>.class </a:t>
            </a:r>
            <a:r>
              <a:rPr lang="ko-KR" altLang="en-US" sz="1200" dirty="0"/>
              <a:t>파일로 </a:t>
            </a:r>
            <a:r>
              <a:rPr lang="ko-KR" altLang="en-US" sz="1200" dirty="0" err="1"/>
              <a:t>컴파일된다</a:t>
            </a:r>
            <a:r>
              <a:rPr lang="en-US" altLang="ko-KR" sz="1200" dirty="0"/>
              <a:t>. .class </a:t>
            </a:r>
            <a:r>
              <a:rPr lang="ko-KR" altLang="en-US" sz="1200" dirty="0"/>
              <a:t>파일에는 프로세서의 네이티브 코드가 포함되어 있지 않으며 대신 </a:t>
            </a:r>
            <a:r>
              <a:rPr lang="en-US" altLang="ko-KR" sz="1200" dirty="0"/>
              <a:t>Java Virtual Machine1</a:t>
            </a:r>
            <a:r>
              <a:rPr lang="ko-KR" altLang="en-US" sz="1200" dirty="0"/>
              <a:t>의 시스템 언어인 </a:t>
            </a:r>
            <a:r>
              <a:rPr lang="en-US" altLang="ko-KR" sz="1200" dirty="0"/>
              <a:t>bytecodes</a:t>
            </a:r>
            <a:r>
              <a:rPr lang="ko-KR" altLang="en-US" sz="1200" dirty="0"/>
              <a:t>가 포함되어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그런 다음 </a:t>
            </a:r>
            <a:r>
              <a:rPr lang="en-US" altLang="ko-KR" sz="1200" dirty="0"/>
              <a:t>Java launcher</a:t>
            </a:r>
            <a:r>
              <a:rPr lang="ko-KR" altLang="en-US" sz="1200" dirty="0"/>
              <a:t> </a:t>
            </a:r>
            <a:r>
              <a:rPr lang="en-US" altLang="ko-KR" sz="1200" dirty="0"/>
              <a:t>tool</a:t>
            </a:r>
            <a:r>
              <a:rPr lang="ko-KR" altLang="en-US" sz="1200" dirty="0"/>
              <a:t>는 </a:t>
            </a:r>
            <a:r>
              <a:rPr lang="en-US" altLang="ko-KR" sz="1200" dirty="0"/>
              <a:t>Java Virtual Machine </a:t>
            </a:r>
            <a:r>
              <a:rPr lang="ko-KR" altLang="en-US" sz="1200" dirty="0"/>
              <a:t>인스턴스와 함께 애플리케이션을 실행한다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Java VM</a:t>
            </a:r>
            <a:r>
              <a:rPr lang="ko-KR" altLang="en-US" sz="1200" dirty="0"/>
              <a:t>은 여러 운영 체제에서 사용할 수 있으므로 동일한 </a:t>
            </a:r>
            <a:r>
              <a:rPr lang="en-US" altLang="ko-KR" sz="1200" dirty="0"/>
              <a:t>.class </a:t>
            </a:r>
            <a:r>
              <a:rPr lang="ko-KR" altLang="en-US" sz="1200" dirty="0"/>
              <a:t>파일을 마이크로소프트 </a:t>
            </a:r>
            <a:r>
              <a:rPr lang="en-US" altLang="ko-KR" sz="1200" dirty="0"/>
              <a:t>windows, Solaris™ </a:t>
            </a:r>
            <a:r>
              <a:rPr lang="ko-KR" altLang="en-US" sz="1200" dirty="0"/>
              <a:t>운영 체제</a:t>
            </a:r>
            <a:r>
              <a:rPr lang="en-US" altLang="ko-KR" sz="1200" dirty="0"/>
              <a:t>(Solaris OS), </a:t>
            </a:r>
            <a:r>
              <a:rPr lang="ko-KR" altLang="en-US" sz="1200" dirty="0"/>
              <a:t>리눅스 또는 </a:t>
            </a:r>
            <a:r>
              <a:rPr lang="en-US" altLang="ko-KR" sz="1200" dirty="0"/>
              <a:t>Mac OS</a:t>
            </a:r>
            <a:r>
              <a:rPr lang="ko-KR" altLang="en-US" sz="1200" dirty="0"/>
              <a:t>에서 실행할 수 있다</a:t>
            </a:r>
            <a:r>
              <a:rPr lang="en-US" altLang="ko-KR" sz="1200" dirty="0"/>
              <a:t>. Java SE </a:t>
            </a:r>
            <a:r>
              <a:rPr lang="en-US" altLang="ko-KR" sz="1200" dirty="0" err="1"/>
              <a:t>HotSpot</a:t>
            </a:r>
            <a:r>
              <a:rPr lang="ko-KR" altLang="en-US" sz="1200" dirty="0"/>
              <a:t>과 같은 일부 가상 시스템은 런타임에 추가 단계를 수행하여 애플리케이션의 성능을 향상시킨다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여기에는 성능 병목 현상 찾기 및 자주 사용되는 코드 섹션을 다시 기본 코드로 컴파일하는 것과 같은 다양한 작업이 포함된다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10" y="4352114"/>
            <a:ext cx="4114049" cy="1218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4" y="3996350"/>
            <a:ext cx="3190335" cy="21767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8948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프로그래밍의</a:t>
            </a:r>
            <a:r>
              <a:rPr lang="en-US" altLang="ko-KR" sz="1800" dirty="0"/>
              <a:t> </a:t>
            </a:r>
            <a:r>
              <a:rPr lang="ko-KR" altLang="en-US" sz="1800" dirty="0"/>
              <a:t>이해</a:t>
            </a:r>
          </a:p>
          <a:p>
            <a:pPr>
              <a:spcBef>
                <a:spcPct val="0"/>
              </a:spcBef>
            </a:pPr>
            <a:r>
              <a:rPr lang="ko-KR" altLang="en-US" sz="1400" dirty="0"/>
              <a:t> </a:t>
            </a:r>
            <a:r>
              <a:rPr lang="en-US" altLang="ko-KR" sz="1400" dirty="0"/>
              <a:t>1) </a:t>
            </a:r>
            <a:r>
              <a:rPr lang="ko-KR" altLang="en-US" sz="1400" dirty="0"/>
              <a:t>구조적 프로그래밍 </a:t>
            </a:r>
            <a:r>
              <a:rPr lang="en-US" altLang="ko-KR" sz="1400" dirty="0"/>
              <a:t>: ctc.kopo.ac.kr </a:t>
            </a:r>
            <a:r>
              <a:rPr lang="ko-KR" altLang="en-US" sz="1400" dirty="0"/>
              <a:t>사이트를 구축하기 위한 구조적 차트를 자필로 </a:t>
            </a:r>
            <a:r>
              <a:rPr lang="ko-KR" altLang="en-US" sz="1400" dirty="0" err="1"/>
              <a:t>작성하시오</a:t>
            </a:r>
            <a:endParaRPr lang="en-US" altLang="ko-KR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AD7593A-81D3-47A7-927A-A178238B2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47" y="2251227"/>
            <a:ext cx="4557624" cy="37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1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본인이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사용하고 있는 </a:t>
            </a:r>
            <a:r>
              <a:rPr lang="ko-KR" altLang="en-US" sz="1400" dirty="0" err="1"/>
              <a:t>인터넷뱅킹</a:t>
            </a:r>
            <a:r>
              <a:rPr lang="ko-KR" altLang="en-US" sz="1400" dirty="0"/>
              <a:t> 사이트에 가서 </a:t>
            </a:r>
            <a:r>
              <a:rPr lang="ko-KR" altLang="en-US" sz="1400" dirty="0" err="1"/>
              <a:t>개인뱅킹부분</a:t>
            </a:r>
            <a:r>
              <a:rPr lang="en-US" altLang="ko-KR" sz="1400" dirty="0"/>
              <a:t>(</a:t>
            </a:r>
            <a:r>
              <a:rPr lang="ko-KR" altLang="en-US" sz="1400" dirty="0"/>
              <a:t>이체</a:t>
            </a:r>
            <a:r>
              <a:rPr lang="en-US" altLang="ko-KR" sz="1400" dirty="0"/>
              <a:t>,</a:t>
            </a:r>
            <a:r>
              <a:rPr lang="ko-KR" altLang="en-US" sz="1400" dirty="0"/>
              <a:t>조회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계좌정보등</a:t>
            </a:r>
            <a:r>
              <a:rPr lang="en-US" altLang="ko-KR" sz="1400" dirty="0"/>
              <a:t>)</a:t>
            </a:r>
            <a:r>
              <a:rPr lang="ko-KR" altLang="en-US" sz="1400" dirty="0"/>
              <a:t> 구조적 분석 차트를 자필로 작성하시오</a:t>
            </a:r>
            <a:endParaRPr lang="en-US" altLang="ko-KR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B0C130E-C07E-4C4E-A6CF-400E78EF0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71" y="2011116"/>
            <a:ext cx="5278983" cy="36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next </a:t>
            </a:r>
            <a:r>
              <a:rPr lang="ko-KR" altLang="en-US" dirty="0"/>
              <a:t>계속 누르고 설치하기</a:t>
            </a:r>
            <a:r>
              <a:rPr lang="en-US" altLang="ko-KR" dirty="0"/>
              <a:t>(</a:t>
            </a:r>
            <a:r>
              <a:rPr lang="ko-KR" altLang="en-US" dirty="0"/>
              <a:t>다른 것은 건드리지 말기</a:t>
            </a:r>
            <a:r>
              <a:rPr lang="en-US" altLang="ko-KR" dirty="0"/>
              <a:t>)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F6E3F6-DC5F-4D5F-B6F8-67552A294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3" y="2151409"/>
            <a:ext cx="476316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캡처 및 설명 작성</a:t>
            </a:r>
            <a:r>
              <a:rPr lang="en-US" altLang="ko-KR" dirty="0"/>
              <a:t>)</a:t>
            </a:r>
          </a:p>
          <a:p>
            <a:pPr latinLnBrk="1"/>
            <a:r>
              <a:rPr lang="ko-KR" altLang="en-US" dirty="0"/>
              <a:t>환경 설정하기 </a:t>
            </a:r>
            <a:r>
              <a:rPr lang="en-US" altLang="ko-KR" dirty="0"/>
              <a:t>– </a:t>
            </a:r>
            <a:r>
              <a:rPr lang="ko-KR" altLang="en-US" dirty="0"/>
              <a:t>시작에서 환경치면 시스템 환경 변수 편집 나오는데 그거 클릭하고</a:t>
            </a:r>
            <a:endParaRPr lang="en-US" altLang="ko-KR" dirty="0"/>
          </a:p>
          <a:p>
            <a:pPr latinLnBrk="1"/>
            <a:r>
              <a:rPr lang="ko-KR" altLang="en-US" dirty="0"/>
              <a:t>아래처럼 환경변수 누르기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53E77-1657-4AE3-9D38-1752EAC2C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3" y="2147558"/>
            <a:ext cx="3600539" cy="40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 err="1"/>
              <a:t>새로만들기</a:t>
            </a:r>
            <a:r>
              <a:rPr lang="ko-KR" altLang="en-US" dirty="0"/>
              <a:t> 눌러서 새 시스템 변수 아래 처럼 입력하기</a:t>
            </a:r>
            <a:r>
              <a:rPr lang="en-US" altLang="ko-KR" dirty="0"/>
              <a:t>(</a:t>
            </a:r>
            <a:r>
              <a:rPr lang="ko-KR" altLang="en-US" dirty="0"/>
              <a:t>경로는 아까 설치한 파일 있는 경로</a:t>
            </a:r>
            <a:r>
              <a:rPr lang="en-US" altLang="ko-KR" dirty="0"/>
              <a:t>)</a:t>
            </a:r>
          </a:p>
          <a:p>
            <a:pPr latinLnBrk="1"/>
            <a:r>
              <a:rPr lang="ko-KR" altLang="en-US" dirty="0"/>
              <a:t>편집 눌러서 새로 만들기 누르고 오른쪽 사진처럼 경로 입력하고 </a:t>
            </a:r>
            <a:r>
              <a:rPr lang="ko-KR" altLang="en-US" dirty="0" err="1"/>
              <a:t>확인누르기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CDD12E-3E9F-4D75-B1EE-E089F3E2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2" y="2045648"/>
            <a:ext cx="4340108" cy="41083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374F86-0C30-4E5D-8F4C-6C0C28551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54" y="2191851"/>
            <a:ext cx="4370216" cy="41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5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JDK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CMD</a:t>
            </a:r>
            <a:r>
              <a:rPr lang="ko-KR" altLang="en-US" dirty="0"/>
              <a:t>명령 </a:t>
            </a:r>
            <a:r>
              <a:rPr lang="ko-KR" altLang="en-US" dirty="0" err="1"/>
              <a:t>프롬포트</a:t>
            </a:r>
            <a:r>
              <a:rPr lang="ko-KR" altLang="en-US" dirty="0"/>
              <a:t> </a:t>
            </a:r>
            <a:r>
              <a:rPr lang="ko-KR" altLang="en-US" dirty="0" err="1"/>
              <a:t>창에가서</a:t>
            </a:r>
            <a:endParaRPr lang="en-US" altLang="ko-KR" dirty="0"/>
          </a:p>
          <a:p>
            <a:pPr latinLnBrk="1"/>
            <a:r>
              <a:rPr lang="en-US" altLang="ko-KR" dirty="0" err="1"/>
              <a:t>Javac</a:t>
            </a:r>
            <a:r>
              <a:rPr lang="en-US" altLang="ko-KR" dirty="0"/>
              <a:t> –version</a:t>
            </a:r>
            <a:r>
              <a:rPr lang="ko-KR" altLang="en-US" dirty="0"/>
              <a:t>입력하면</a:t>
            </a:r>
            <a:endParaRPr lang="en-US" altLang="ko-KR" dirty="0"/>
          </a:p>
          <a:p>
            <a:pPr latinLnBrk="1"/>
            <a:r>
              <a:rPr lang="ko-KR" altLang="en-US" dirty="0"/>
              <a:t>자바가 깔려 있는지 어떤 버전으로 깔려 있는지 확인 가능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839FB4-9439-478C-8C48-7DD0A025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2311265"/>
            <a:ext cx="6634399" cy="34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eclipse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eclipse </a:t>
            </a:r>
            <a:r>
              <a:rPr lang="ko-KR" altLang="en-US" dirty="0"/>
              <a:t>사이트 가서 다운로드 누르기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CFB9F-5666-4EFA-A280-D74261B6D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8" y="2172323"/>
            <a:ext cx="4472416" cy="46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eclipse </a:t>
            </a:r>
            <a:r>
              <a:rPr lang="ko-KR" altLang="en-US" dirty="0"/>
              <a:t>다운로드 및 설치 </a:t>
            </a:r>
            <a:r>
              <a:rPr lang="en-US" altLang="ko-KR" dirty="0"/>
              <a:t>(</a:t>
            </a:r>
            <a:r>
              <a:rPr lang="ko-KR" altLang="en-US" dirty="0"/>
              <a:t>순서대로 설명서 만든다고 생각하고 </a:t>
            </a:r>
            <a:r>
              <a:rPr lang="ko-KR" altLang="en-US" dirty="0" err="1"/>
              <a:t>캡처</a:t>
            </a:r>
            <a:r>
              <a:rPr lang="ko-KR" altLang="en-US" dirty="0"/>
              <a:t> 및 설명 작성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ko-KR" altLang="en-US" dirty="0"/>
              <a:t>다운로드 다하고 파일을 열게 되면 이렇게 뜨는데 맨 위에 </a:t>
            </a:r>
            <a:r>
              <a:rPr lang="en-US" altLang="ko-KR" dirty="0"/>
              <a:t>java developers </a:t>
            </a:r>
            <a:r>
              <a:rPr lang="ko-KR" altLang="en-US" dirty="0"/>
              <a:t>누르기</a:t>
            </a:r>
            <a:br>
              <a:rPr lang="ko-KR" altLang="en-US" dirty="0"/>
            </a:br>
            <a:endParaRPr lang="ko-KR" altLang="en-US" dirty="0"/>
          </a:p>
          <a:p>
            <a:pPr latinLnBrk="1"/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AA117-15E1-4A69-A636-A25BF54F5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2" y="2048605"/>
            <a:ext cx="4668921" cy="47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503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46075</TotalTime>
  <Words>1369</Words>
  <Application>Microsoft Office PowerPoint</Application>
  <PresentationFormat>A4 용지(210x297mm)</PresentationFormat>
  <Paragraphs>131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1. 처음 시작하기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이동현</cp:lastModifiedBy>
  <cp:revision>2854</cp:revision>
  <cp:lastPrinted>2015-10-28T04:44:44Z</cp:lastPrinted>
  <dcterms:created xsi:type="dcterms:W3CDTF">2003-10-22T07:02:37Z</dcterms:created>
  <dcterms:modified xsi:type="dcterms:W3CDTF">2021-04-21T01:03:21Z</dcterms:modified>
</cp:coreProperties>
</file>