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7"/>
  </p:notesMasterIdLst>
  <p:sldIdLst>
    <p:sldId id="694" r:id="rId4"/>
    <p:sldId id="1056" r:id="rId5"/>
    <p:sldId id="1057" r:id="rId6"/>
    <p:sldId id="1058" r:id="rId7"/>
    <p:sldId id="1059" r:id="rId8"/>
    <p:sldId id="1060" r:id="rId9"/>
    <p:sldId id="1061" r:id="rId10"/>
    <p:sldId id="1062" r:id="rId11"/>
    <p:sldId id="1063" r:id="rId12"/>
    <p:sldId id="1064" r:id="rId13"/>
    <p:sldId id="1065" r:id="rId14"/>
    <p:sldId id="1066" r:id="rId15"/>
    <p:sldId id="1067" r:id="rId1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30" d="100"/>
          <a:sy n="130" d="100"/>
        </p:scale>
        <p:origin x="480" y="12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06268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65996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84727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422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7519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6213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3279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4514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9892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946478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27806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4424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KsDlx_OTDE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ob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2. </a:t>
            </a:r>
            <a:r>
              <a:rPr lang="ko-KR" altLang="en-US" sz="2400" dirty="0"/>
              <a:t>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F6CD4-A4B8-450C-A02F-BBC9DB945D8B}"/>
              </a:ext>
            </a:extLst>
          </p:cNvPr>
          <p:cNvSpPr txBox="1"/>
          <p:nvPr/>
        </p:nvSpPr>
        <p:spPr>
          <a:xfrm>
            <a:off x="1136650" y="2337729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ko-KR" altLang="en-US" dirty="0">
                <a:hlinkClick r:id="rId2"/>
              </a:rPr>
              <a:t>https://youtu.be/qKsDlx</a:t>
            </a:r>
            <a:r>
              <a:rPr lang="ko-KR" altLang="en-US">
                <a:hlinkClick r:id="rId2"/>
              </a:rPr>
              <a:t>_OTDE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8" name="Text Box 89">
            <a:extLst>
              <a:ext uri="{FF2B5EF4-FFF2-40B4-BE49-F238E27FC236}">
                <a16:creationId xmlns:a16="http://schemas.microsoft.com/office/drawing/2014/main" id="{F35C9393-41B2-464C-A737-9307DBF7E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84763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kopo30 </a:t>
            </a:r>
            <a:r>
              <a:rPr kumimoji="1" lang="ko-KR" altLang="en-US" dirty="0">
                <a:solidFill>
                  <a:schemeClr val="tx1"/>
                </a:solidFill>
              </a:rPr>
              <a:t>이동현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03BD923-D138-4D73-B295-44401DADA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03" y="1129327"/>
            <a:ext cx="7059010" cy="2210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300E7D-7BA7-4E6A-BF29-4493F77A1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09" y="3028863"/>
            <a:ext cx="2194689" cy="775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DB67CA-7271-4485-A94C-CA02777F6460}"/>
              </a:ext>
            </a:extLst>
          </p:cNvPr>
          <p:cNvSpPr txBox="1"/>
          <p:nvPr/>
        </p:nvSpPr>
        <p:spPr>
          <a:xfrm>
            <a:off x="1386348" y="3804764"/>
            <a:ext cx="4360247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</a:t>
            </a:r>
            <a:r>
              <a:rPr lang="ko-KR" altLang="en-US" dirty="0"/>
              <a:t>을 </a:t>
            </a:r>
            <a:r>
              <a:rPr lang="en-US" altLang="ko-KR" dirty="0"/>
              <a:t>Int</a:t>
            </a:r>
            <a:r>
              <a:rPr lang="ko-KR" altLang="en-US" dirty="0"/>
              <a:t>로 바꾸려면</a:t>
            </a:r>
            <a:endParaRPr lang="en-US" altLang="ko-KR" dirty="0"/>
          </a:p>
          <a:p>
            <a:r>
              <a:rPr lang="en-US" altLang="ko-KR" dirty="0" err="1"/>
              <a:t>Integer.parseInt</a:t>
            </a:r>
            <a:r>
              <a:rPr lang="en-US" altLang="ko-KR" dirty="0"/>
              <a:t>(“”)</a:t>
            </a:r>
            <a:r>
              <a:rPr lang="ko-KR" altLang="en-US" dirty="0"/>
              <a:t>를 사용하면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/>
              <a:t>String</a:t>
            </a:r>
            <a:r>
              <a:rPr lang="ko-KR" altLang="en-US" dirty="0"/>
              <a:t>으로 바꾸려면</a:t>
            </a:r>
            <a:endParaRPr lang="en-US" altLang="ko-KR" dirty="0"/>
          </a:p>
          <a:p>
            <a:r>
              <a:rPr lang="en-US" altLang="ko-KR" dirty="0" err="1"/>
              <a:t>Integer.toString</a:t>
            </a:r>
            <a:r>
              <a:rPr lang="en-US" altLang="ko-KR" dirty="0"/>
              <a:t>()</a:t>
            </a:r>
            <a:r>
              <a:rPr lang="ko-KR" altLang="en-US" dirty="0"/>
              <a:t>을 사용하면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48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12916D7-B6F6-484F-8ECC-6DA48810E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1" y="1740086"/>
            <a:ext cx="6929067" cy="333841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91F9F1D-FB06-4AD4-9255-001A84097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74" y="2975273"/>
            <a:ext cx="2773960" cy="86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6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F50BF875-1E55-4310-8CAB-89B071628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38" y="2012042"/>
            <a:ext cx="7048746" cy="24528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7728DA5-3D08-4B3E-8F16-1F6742F16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05" y="2819284"/>
            <a:ext cx="2701697" cy="75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2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153B8B4-E4A2-4DB3-9FD0-5D571A3FF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" y="1443317"/>
            <a:ext cx="6906589" cy="372479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6FBBBD8-F78B-45B0-A81C-D9DFF4C73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573" y="2819284"/>
            <a:ext cx="2899708" cy="9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4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/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A70E395-07CF-4620-816A-F512B22CF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664"/>
            <a:ext cx="7033620" cy="341881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6A20EBF-8276-47D3-B55F-620FFB716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83" y="2210024"/>
            <a:ext cx="1659030" cy="1970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0D4900-F059-4683-B46F-6A23CE6E7397}"/>
              </a:ext>
            </a:extLst>
          </p:cNvPr>
          <p:cNvSpPr txBox="1"/>
          <p:nvPr/>
        </p:nvSpPr>
        <p:spPr>
          <a:xfrm>
            <a:off x="2662085" y="5036574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중간에 변수의 값을 바꿀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54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7D95C1-E014-4864-A9CB-C31024DED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0" y="976200"/>
            <a:ext cx="6745997" cy="39393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51BA20-FDEF-487D-ADC0-0E822B210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920" y="2777202"/>
            <a:ext cx="1745055" cy="9320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F5FA8C-4F03-4638-84BE-E1197F285689}"/>
              </a:ext>
            </a:extLst>
          </p:cNvPr>
          <p:cNvSpPr txBox="1"/>
          <p:nvPr/>
        </p:nvSpPr>
        <p:spPr>
          <a:xfrm>
            <a:off x="1526458" y="4734232"/>
            <a:ext cx="4763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값을 교환하기 위해선 변수를 하나 더 만든 다음에</a:t>
            </a:r>
            <a:r>
              <a:rPr lang="en-US" altLang="ko-KR" dirty="0"/>
              <a:t>,</a:t>
            </a:r>
            <a:r>
              <a:rPr lang="ko-KR" altLang="en-US" dirty="0"/>
              <a:t> 생성한 변수에 미리 값을 넣어 놓아 값이 변하지 않게 하고 값을 교환한다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480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E7B0A0A-F30B-414E-B590-15CB533E9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" y="976200"/>
            <a:ext cx="6939012" cy="4812541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CCA4F148-DEEF-4A9F-90B2-505C7A10E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92" y="1741259"/>
            <a:ext cx="1682145" cy="27727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192909-015F-4285-85EE-31E6D6368109}"/>
              </a:ext>
            </a:extLst>
          </p:cNvPr>
          <p:cNvSpPr txBox="1"/>
          <p:nvPr/>
        </p:nvSpPr>
        <p:spPr>
          <a:xfrm>
            <a:off x="2448232" y="5080819"/>
            <a:ext cx="4299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안에 변수를 저장할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65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System.out.println</a:t>
            </a:r>
            <a:r>
              <a:rPr lang="en-US" altLang="ko-KR" sz="800" dirty="0"/>
              <a:t>( ‘\’’);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System.out.println</a:t>
            </a:r>
            <a:r>
              <a:rPr lang="en-US" altLang="ko-KR" sz="800" dirty="0"/>
              <a:t>( “</a:t>
            </a:r>
            <a:r>
              <a:rPr lang="en-US" altLang="ko-KR" sz="800" dirty="0" err="1"/>
              <a:t>abc</a:t>
            </a:r>
            <a:r>
              <a:rPr lang="en-US" altLang="ko-KR" sz="800" dirty="0"/>
              <a:t>\t123\b456”);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System.out.println</a:t>
            </a:r>
            <a:r>
              <a:rPr lang="en-US" altLang="ko-KR" sz="800" dirty="0"/>
              <a:t>(“\n” 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System.out.println</a:t>
            </a:r>
            <a:r>
              <a:rPr lang="en-US" altLang="ko-KR" sz="800" dirty="0"/>
              <a:t>( “\”hello\””);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System.out.println</a:t>
            </a:r>
            <a:r>
              <a:rPr lang="en-US" altLang="ko-KR" sz="800" dirty="0"/>
              <a:t>(“c:\\”);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3E020EA-C306-4C71-8CE6-BCB3DF6A6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1650"/>
            <a:ext cx="6981308" cy="184164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B973725-7E57-41B1-8788-68714462E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56" y="2690381"/>
            <a:ext cx="2285595" cy="16044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3C06C9-0B9A-448B-9682-3ADC0A96EB8D}"/>
              </a:ext>
            </a:extLst>
          </p:cNvPr>
          <p:cNvSpPr txBox="1"/>
          <p:nvPr/>
        </p:nvSpPr>
        <p:spPr>
          <a:xfrm>
            <a:off x="1106129" y="3067665"/>
            <a:ext cx="5125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\t</a:t>
            </a:r>
            <a:r>
              <a:rPr lang="ko-KR" altLang="en-US" dirty="0"/>
              <a:t>를 사용하면 탭을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1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D177168-A54E-40DF-AD54-06E319BD0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1" y="641067"/>
            <a:ext cx="6436787" cy="431719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F38189A-BCCA-424C-B5E0-0A913E6F8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97" y="2577165"/>
            <a:ext cx="2735462" cy="8297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1CD2F-66CB-4C3A-B61F-4720460A01A2}"/>
              </a:ext>
            </a:extLst>
          </p:cNvPr>
          <p:cNvSpPr txBox="1"/>
          <p:nvPr/>
        </p:nvSpPr>
        <p:spPr>
          <a:xfrm>
            <a:off x="1334281" y="4222679"/>
            <a:ext cx="5366725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Scanner </a:t>
            </a:r>
            <a:r>
              <a:rPr lang="en-US" altLang="ko-KR" dirty="0" err="1"/>
              <a:t>scanner</a:t>
            </a:r>
            <a:r>
              <a:rPr lang="ko-KR" altLang="en-US" dirty="0"/>
              <a:t>를 다른 메소드에도 입력하기 귀찮으면</a:t>
            </a:r>
            <a:endParaRPr lang="en-US" altLang="ko-KR" dirty="0"/>
          </a:p>
          <a:p>
            <a:r>
              <a:rPr lang="en-US" altLang="ko-KR" dirty="0"/>
              <a:t>class </a:t>
            </a:r>
            <a:r>
              <a:rPr lang="ko-KR" altLang="en-US" dirty="0"/>
              <a:t>밑에 </a:t>
            </a:r>
            <a:r>
              <a:rPr lang="en-US" altLang="ko-KR" dirty="0"/>
              <a:t>public static Scanner </a:t>
            </a:r>
            <a:r>
              <a:rPr lang="en-US" altLang="ko-KR" dirty="0" err="1"/>
              <a:t>scanner</a:t>
            </a:r>
            <a:r>
              <a:rPr lang="en-US" altLang="ko-KR" dirty="0"/>
              <a:t> = new Scanner(System.in);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nextLine</a:t>
            </a:r>
            <a:r>
              <a:rPr lang="ko-KR" altLang="en-US" dirty="0"/>
              <a:t>은 </a:t>
            </a:r>
            <a:r>
              <a:rPr lang="ko-KR" altLang="en-US" dirty="0" err="1"/>
              <a:t>엔터를</a:t>
            </a:r>
            <a:r>
              <a:rPr lang="ko-KR" altLang="en-US" dirty="0"/>
              <a:t> 치기전까지의 문자열을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next</a:t>
            </a:r>
            <a:r>
              <a:rPr lang="ko-KR" altLang="en-US" dirty="0"/>
              <a:t>는 스페이스나 공백전까지의 문자열을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10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byte k30_b = 1;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short k30_s = 2;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char k30_c = ‘A’;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k30_finger = 10;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long k30_big = 1000000000000L;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long k30_hex = 0xFFFFFFFFFFFFFFFFL;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k30_octNum = 010;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k30_hexNum = 0x10;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int k30_binNum = 0b10;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(“b=$d\n”, k30_b);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(“s=$d\n”, k30_s);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(“c=$c, %d \n”, k30_c, (int)k30_c);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(“finger=[%5d]\n, k30_finger);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(“finger=[%-5d]\n, k30_finger);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(“finger=[%05d]\n, k30_finger);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(“big=$d\n”, k30_big);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(“hex=$x\n”, k30_hex);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en-US" altLang="ko-KR" sz="800" dirty="0" err="1"/>
              <a:t>octNum</a:t>
            </a:r>
            <a:r>
              <a:rPr lang="en-US" altLang="ko-KR" sz="800" dirty="0"/>
              <a:t>=$o, %d\n”, k30_octNum, k30_octNum);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en-US" altLang="ko-KR" sz="800" dirty="0" err="1"/>
              <a:t>hexNum</a:t>
            </a:r>
            <a:r>
              <a:rPr lang="en-US" altLang="ko-KR" sz="800" dirty="0"/>
              <a:t>=$x, %d\n”, k30_hexNum, k30_hexNum);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</a:t>
            </a:r>
            <a:r>
              <a:rPr lang="en-US" altLang="ko-KR" sz="800" dirty="0" err="1"/>
              <a:t>binNum</a:t>
            </a:r>
            <a:r>
              <a:rPr lang="en-US" altLang="ko-KR" sz="800" dirty="0"/>
              <a:t>=$s, %d\n”, </a:t>
            </a:r>
            <a:r>
              <a:rPr lang="en-US" altLang="ko-KR" sz="800" dirty="0" err="1"/>
              <a:t>Integer.toBinaryString</a:t>
            </a:r>
            <a:r>
              <a:rPr lang="en-US" altLang="ko-KR" sz="800" dirty="0"/>
              <a:t>(k30_binNum), k30_binNum);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ABD2967-0324-4364-8C0A-7D046BAB4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420"/>
            <a:ext cx="7060737" cy="257198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3F5D060-A3E7-4A3D-AE6F-A4D94F06C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419" y="4137174"/>
            <a:ext cx="1771897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2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String k30_url = </a:t>
            </a:r>
            <a:r>
              <a:rPr lang="en-US" altLang="ko-KR" sz="800" dirty="0">
                <a:hlinkClick r:id="rId3"/>
              </a:rPr>
              <a:t>www.codechobo.com</a:t>
            </a:r>
            <a:r>
              <a:rPr lang="en-US" altLang="ko-KR" sz="800" dirty="0"/>
              <a:t>;</a:t>
            </a:r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float k30_f1 = .10f;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float k30_f2 = 1e1f;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float k30_f3 = .3.14e3f;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/>
              <a:t>double k30_d = 1.23456789f;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(“f1=%f, %e, %g\n”, k30_f1, k30_f1, k30_f1);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(“f2=%f, %e, %g\n”, k30_f2, k30_f2, k30_f2);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(“f3=%f, %e, %g\n”, k30_f3, k30_f3, k30_f3);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(“d=%f\n”, k30_d);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(“d=%14.10f\n”, k30_d);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(“[12345678901234567890]\n”);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(“[%s]\n”, k30_url);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(“[%20s]\n”, k30_url);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(“[%-20s]\n”, k30_url);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800" dirty="0" err="1"/>
              <a:t>System.out.printf</a:t>
            </a:r>
            <a:r>
              <a:rPr lang="en-US" altLang="ko-KR" sz="800" dirty="0"/>
              <a:t>(“[%.8s]\n”, k30_url);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6C4F3-AE9D-4D42-9613-CBD9CD395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819284"/>
            <a:ext cx="2181529" cy="41915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D776BD0-7C5D-4B32-A200-49DA610E0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0" y="976201"/>
            <a:ext cx="6612855" cy="332086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53199D2-4474-485A-B35E-07CD27E3A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10" y="4130635"/>
            <a:ext cx="286742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1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981308" y="976201"/>
            <a:ext cx="2924692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1197" y="976201"/>
            <a:ext cx="6430111" cy="49055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6CB7E76-F5CD-4D44-BAB9-EA375215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7" y="715563"/>
            <a:ext cx="6642195" cy="413404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C522C3B-0192-4A41-B524-4AE6A8FD3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062" y="2246551"/>
            <a:ext cx="1829660" cy="1829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26CB26-2360-4262-8725-8AC14FA43097}"/>
              </a:ext>
            </a:extLst>
          </p:cNvPr>
          <p:cNvSpPr txBox="1"/>
          <p:nvPr/>
        </p:nvSpPr>
        <p:spPr>
          <a:xfrm>
            <a:off x="1128252" y="4704735"/>
            <a:ext cx="5479025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short</a:t>
            </a:r>
            <a:r>
              <a:rPr lang="ko-KR" altLang="en-US" dirty="0"/>
              <a:t>은 </a:t>
            </a:r>
            <a:r>
              <a:rPr lang="en-US" altLang="ko-KR" dirty="0"/>
              <a:t>-32768 ~ 32767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은 </a:t>
            </a:r>
            <a:r>
              <a:rPr lang="en-US" altLang="ko-KR" dirty="0"/>
              <a:t>-2147483648 ~ 2147483647</a:t>
            </a:r>
          </a:p>
          <a:p>
            <a:r>
              <a:rPr lang="en-US" altLang="ko-KR" dirty="0"/>
              <a:t>long</a:t>
            </a:r>
            <a:r>
              <a:rPr lang="ko-KR" altLang="en-US" dirty="0"/>
              <a:t>은</a:t>
            </a:r>
            <a:r>
              <a:rPr lang="en-US" altLang="ko-KR" dirty="0"/>
              <a:t> -9223372036854775808 ~ 9223372036854775807 </a:t>
            </a:r>
            <a:r>
              <a:rPr lang="ko-KR" altLang="en-US" dirty="0"/>
              <a:t>까지의 범위로 이루어져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03160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47408</TotalTime>
  <Words>3358</Words>
  <Application>Microsoft Office PowerPoint</Application>
  <PresentationFormat>A4 용지(210x297mm)</PresentationFormat>
  <Paragraphs>388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2.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이동현</cp:lastModifiedBy>
  <cp:revision>2893</cp:revision>
  <cp:lastPrinted>2015-10-28T04:44:44Z</cp:lastPrinted>
  <dcterms:created xsi:type="dcterms:W3CDTF">2003-10-22T07:02:37Z</dcterms:created>
  <dcterms:modified xsi:type="dcterms:W3CDTF">2021-04-21T01:03:29Z</dcterms:modified>
</cp:coreProperties>
</file>