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0"/>
  </p:notesMasterIdLst>
  <p:sldIdLst>
    <p:sldId id="694" r:id="rId4"/>
    <p:sldId id="1047" r:id="rId5"/>
    <p:sldId id="1048" r:id="rId6"/>
    <p:sldId id="1049" r:id="rId7"/>
    <p:sldId id="1050" r:id="rId8"/>
    <p:sldId id="1051" r:id="rId9"/>
    <p:sldId id="1052" r:id="rId10"/>
    <p:sldId id="1053" r:id="rId11"/>
    <p:sldId id="1054" r:id="rId12"/>
    <p:sldId id="1059" r:id="rId13"/>
    <p:sldId id="1055" r:id="rId14"/>
    <p:sldId id="1057" r:id="rId15"/>
    <p:sldId id="1058" r:id="rId16"/>
    <p:sldId id="1060" r:id="rId17"/>
    <p:sldId id="1061" r:id="rId18"/>
    <p:sldId id="1056" r:id="rId19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30" d="100"/>
          <a:sy n="130" d="100"/>
        </p:scale>
        <p:origin x="480" y="12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160725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457025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89213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831416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202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465590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0626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275183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455139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403800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124395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778446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80399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19281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67825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KsDlx_OTDE" TargetMode="Externa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3. </a:t>
            </a:r>
            <a:r>
              <a:rPr lang="ko-KR" altLang="en-US" sz="2400" dirty="0"/>
              <a:t>연산자</a:t>
            </a:r>
            <a:r>
              <a:rPr lang="en-US" altLang="ko-KR" sz="2400" dirty="0"/>
              <a:t>(</a:t>
            </a:r>
            <a:r>
              <a:rPr lang="ko-KR" altLang="en-US" sz="2400" dirty="0"/>
              <a:t>숫자계산</a:t>
            </a:r>
            <a:r>
              <a:rPr lang="en-US" altLang="ko-KR" sz="2400" dirty="0"/>
              <a:t>,</a:t>
            </a:r>
            <a:r>
              <a:rPr lang="ko-KR" altLang="en-US" sz="2400" dirty="0"/>
              <a:t>세금계산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F6CD4-A4B8-450C-A02F-BBC9DB945D8B}"/>
              </a:ext>
            </a:extLst>
          </p:cNvPr>
          <p:cNvSpPr txBox="1"/>
          <p:nvPr/>
        </p:nvSpPr>
        <p:spPr>
          <a:xfrm>
            <a:off x="1136650" y="2337729"/>
            <a:ext cx="4949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ko-KR" altLang="en-US" dirty="0">
                <a:hlinkClick r:id="rId2"/>
              </a:rPr>
              <a:t>https://youtu.be/qKsDlx</a:t>
            </a:r>
            <a:r>
              <a:rPr lang="ko-KR" altLang="en-US">
                <a:hlinkClick r:id="rId2"/>
              </a:rPr>
              <a:t>_OTDE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8" name="Text Box 89">
            <a:extLst>
              <a:ext uri="{FF2B5EF4-FFF2-40B4-BE49-F238E27FC236}">
                <a16:creationId xmlns:a16="http://schemas.microsoft.com/office/drawing/2014/main" id="{246E62C9-310B-4D69-9F0F-E293B0D1E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084763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kopo30 </a:t>
            </a:r>
            <a:r>
              <a:rPr kumimoji="1" lang="ko-KR" altLang="en-US" dirty="0">
                <a:solidFill>
                  <a:schemeClr val="tx1"/>
                </a:solidFill>
              </a:rPr>
              <a:t>이동현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String [] k30_item = {“</a:t>
            </a:r>
            <a:r>
              <a:rPr lang="ko-KR" altLang="en-US" sz="800" dirty="0" err="1"/>
              <a:t>맛동산</a:t>
            </a:r>
            <a:r>
              <a:rPr lang="en-US" altLang="ko-KR" sz="800" dirty="0"/>
              <a:t>”, “</a:t>
            </a:r>
            <a:r>
              <a:rPr lang="ko-KR" altLang="en-US" sz="800" dirty="0" err="1"/>
              <a:t>웨하스</a:t>
            </a:r>
            <a:r>
              <a:rPr lang="en-US" altLang="ko-KR" sz="800" dirty="0"/>
              <a:t>”, “</a:t>
            </a:r>
            <a:r>
              <a:rPr lang="ko-KR" altLang="en-US" sz="800" dirty="0" err="1"/>
              <a:t>롯데샌드</a:t>
            </a:r>
            <a:r>
              <a:rPr lang="en-US" altLang="ko-KR" sz="800" dirty="0"/>
              <a:t>“, “</a:t>
            </a:r>
            <a:r>
              <a:rPr lang="ko-KR" altLang="en-US" sz="800" dirty="0" err="1"/>
              <a:t>오땅</a:t>
            </a:r>
            <a:r>
              <a:rPr lang="en-US" altLang="ko-KR" sz="800" dirty="0"/>
              <a:t>“, “</a:t>
            </a:r>
            <a:r>
              <a:rPr lang="ko-KR" altLang="en-US" sz="800" dirty="0" err="1"/>
              <a:t>사브레</a:t>
            </a:r>
            <a:r>
              <a:rPr lang="en-US" altLang="ko-KR" sz="800" dirty="0"/>
              <a:t>“};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int[] k30_price = {1000, 2000, 3000, 2500, 1450};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int[] k30_amount = {10, 2, 1, 3, 5};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k30_tax_rate = 0.1;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k30_total_sum = 0;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(“****************\n”);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너가 지른 과자들 </a:t>
            </a:r>
            <a:r>
              <a:rPr lang="en-US" altLang="ko-KR" sz="800" dirty="0"/>
              <a:t>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항목 단가 수량 합계</a:t>
            </a:r>
            <a:r>
              <a:rPr lang="en-US" altLang="ko-KR" sz="800" dirty="0"/>
              <a:t>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for (int k30_i = 0; k30_i &lt; k30_item.length; k30_i++) {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k30_sum = k30_price[k30_i] * k30_amount[k30_i];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k30_total_sum = k30_total_sum + k30_sum;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(“%.5s %7d %2d %9d\n”, k30_item[k30_i],k30_price[k30_i], k30_amount[k30_i], k30_sum);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(“****************\n”);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지출금액</a:t>
            </a:r>
            <a:r>
              <a:rPr lang="en-US" altLang="ko-KR" sz="800" dirty="0"/>
              <a:t>: %20d\n”, k30_total_sum);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k30_total_net_price = (int)(k30_total_sum / (1 + k30_tax_rate));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과세금액</a:t>
            </a:r>
            <a:r>
              <a:rPr lang="en-US" altLang="ko-KR" sz="800" dirty="0"/>
              <a:t>: %20d\n”, k30_total_net_price);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k30_tax = k30_total_sum – k30_total_net_price;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세금</a:t>
            </a:r>
            <a:r>
              <a:rPr lang="en-US" altLang="ko-KR" sz="800" dirty="0"/>
              <a:t>: %20d\n”, k30_tax);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56495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1405528-83B2-4B3F-98C9-D31BF8069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405"/>
            <a:ext cx="6981402" cy="22140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828778-8CA9-4723-9614-FCF924AF4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0" y="2720757"/>
            <a:ext cx="4182059" cy="18576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7BB83A-5F1C-4D34-875A-3E6DEF47CE10}"/>
              </a:ext>
            </a:extLst>
          </p:cNvPr>
          <p:cNvSpPr txBox="1"/>
          <p:nvPr/>
        </p:nvSpPr>
        <p:spPr>
          <a:xfrm>
            <a:off x="568505" y="4704696"/>
            <a:ext cx="5844392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%.5s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/>
              <a:t>자리를 만들고 왼쪽 정렬한다</a:t>
            </a:r>
            <a:r>
              <a:rPr lang="en-US" altLang="ko-KR" dirty="0"/>
              <a:t>. %-5s</a:t>
            </a:r>
            <a:r>
              <a:rPr lang="ko-KR" altLang="en-US" dirty="0"/>
              <a:t>도 왼쪽 정렬이고 오른쪽 정렬을 하기위해서는 </a:t>
            </a:r>
            <a:r>
              <a:rPr lang="en-US" altLang="ko-KR" dirty="0"/>
              <a:t>%5s</a:t>
            </a:r>
            <a:r>
              <a:rPr lang="ko-KR" altLang="en-US" dirty="0"/>
              <a:t>를 하면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%7d</a:t>
            </a:r>
            <a:r>
              <a:rPr lang="ko-KR" altLang="en-US" dirty="0"/>
              <a:t>는 </a:t>
            </a:r>
            <a:r>
              <a:rPr lang="en-US" altLang="ko-KR" dirty="0"/>
              <a:t>7</a:t>
            </a:r>
            <a:r>
              <a:rPr lang="ko-KR" altLang="en-US" dirty="0"/>
              <a:t>자리를 만들고 빈자리는 공백으로 채운 뒤 오른쪽 정렬한다</a:t>
            </a:r>
            <a:r>
              <a:rPr lang="en-US" altLang="ko-KR" dirty="0"/>
              <a:t>. %-7d</a:t>
            </a:r>
            <a:r>
              <a:rPr lang="ko-KR" altLang="en-US" dirty="0"/>
              <a:t>는 왼쪽 정렬이다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137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83575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k30_MyWon = 1000000;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k30_MoneyEx = 1238.21;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k30_commission = 0.003;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k30_usd = (int)(k30_MyWon / k30_MoneyEx);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k30_remain = (int)(k30_MyWon – k30_usd * k30_MoneyEx);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(“****************\n”);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 </a:t>
            </a:r>
            <a:r>
              <a:rPr lang="ko-KR" altLang="en-US" sz="800" dirty="0"/>
              <a:t>수수료없이 계산 </a:t>
            </a:r>
            <a:r>
              <a:rPr lang="en-US" altLang="ko-KR" sz="800" dirty="0"/>
              <a:t>*\n”);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총 </a:t>
            </a:r>
            <a:r>
              <a:rPr lang="ko-KR" altLang="en-US" sz="800" dirty="0" err="1"/>
              <a:t>한화환전금액</a:t>
            </a:r>
            <a:r>
              <a:rPr lang="en-US" altLang="ko-KR" sz="800" dirty="0"/>
              <a:t>: %d</a:t>
            </a:r>
            <a:r>
              <a:rPr lang="ko-KR" altLang="en-US" sz="800" dirty="0"/>
              <a:t>원 </a:t>
            </a:r>
            <a:r>
              <a:rPr lang="en-US" altLang="ko-KR" sz="800" dirty="0"/>
              <a:t>=&gt; </a:t>
            </a:r>
            <a:r>
              <a:rPr lang="ko-KR" altLang="en-US" sz="800" dirty="0"/>
              <a:t>미화</a:t>
            </a:r>
            <a:r>
              <a:rPr lang="en-US" altLang="ko-KR" sz="800" dirty="0"/>
              <a:t>: %d</a:t>
            </a:r>
            <a:r>
              <a:rPr lang="ko-KR" altLang="en-US" sz="800" dirty="0"/>
              <a:t>달러</a:t>
            </a:r>
            <a:r>
              <a:rPr lang="en-US" altLang="ko-KR" sz="800" dirty="0"/>
              <a:t>, </a:t>
            </a:r>
            <a:r>
              <a:rPr lang="ko-KR" altLang="en-US" sz="800" dirty="0"/>
              <a:t>잔돈</a:t>
            </a:r>
            <a:r>
              <a:rPr lang="en-US" altLang="ko-KR" sz="800" dirty="0"/>
              <a:t>: %d</a:t>
            </a:r>
            <a:r>
              <a:rPr lang="ko-KR" altLang="en-US" sz="800" dirty="0"/>
              <a:t>원</a:t>
            </a:r>
            <a:r>
              <a:rPr lang="en-US" altLang="ko-KR" sz="800" dirty="0"/>
              <a:t>\n”, k30_MyWon,</a:t>
            </a:r>
            <a:r>
              <a:rPr lang="ko-KR" altLang="en-US" sz="800" dirty="0"/>
              <a:t> </a:t>
            </a:r>
            <a:r>
              <a:rPr lang="en-US" altLang="ko-KR" sz="800" dirty="0"/>
              <a:t>k30_usd, k30_remain);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(“****************\n”);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56495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838067A-4EAB-4D75-A203-C8BE5E05E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5907"/>
            <a:ext cx="6981307" cy="194331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784FD49-D71A-4D1E-A03B-4AC13180C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7" y="2939406"/>
            <a:ext cx="3334215" cy="6668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DFDE28-C1B9-4695-86B2-F3D81A97F35D}"/>
              </a:ext>
            </a:extLst>
          </p:cNvPr>
          <p:cNvSpPr txBox="1"/>
          <p:nvPr/>
        </p:nvSpPr>
        <p:spPr>
          <a:xfrm>
            <a:off x="668433" y="3903173"/>
            <a:ext cx="6115426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환전금액을 환율로 나누면 </a:t>
            </a:r>
            <a:r>
              <a:rPr lang="en-US" altLang="ko-KR" dirty="0"/>
              <a:t>807.6174477…</a:t>
            </a:r>
            <a:r>
              <a:rPr lang="ko-KR" altLang="en-US" dirty="0"/>
              <a:t>이 나오는데 소수점 아래를 지급할 수 없으니 정수형으로 형 변환 하여서 </a:t>
            </a:r>
            <a:r>
              <a:rPr lang="en-US" altLang="ko-KR" dirty="0"/>
              <a:t>807</a:t>
            </a:r>
            <a:r>
              <a:rPr lang="ko-KR" altLang="en-US" dirty="0"/>
              <a:t>달러만 지급한다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남은 금액을 원화로 지급하기 위해서 지급한 달러에 다시 환율을 곱하여서 원화에서 빼면 </a:t>
            </a:r>
            <a:r>
              <a:rPr lang="en-US" altLang="ko-KR" dirty="0"/>
              <a:t>764</a:t>
            </a:r>
            <a:r>
              <a:rPr lang="ko-KR" altLang="en-US" dirty="0"/>
              <a:t>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63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k30_MyWon = 1000000;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k30_MoneyEx = 1238.21;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k30_commission = 0.003;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k30_usd = (int)(k30_MyWon / k30_MoneyEx);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k30_ComPerOne = k30_MoneyEx * k30_commission;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k30_totalcom = k30_usd * k30_ComPerOne;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(“****************\n”);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 </a:t>
            </a:r>
            <a:r>
              <a:rPr lang="ko-KR" altLang="en-US" sz="800" dirty="0"/>
              <a:t>수수료없이 계산 </a:t>
            </a:r>
            <a:r>
              <a:rPr lang="en-US" altLang="ko-KR" sz="800" dirty="0"/>
              <a:t>*\n”);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총  수수료</a:t>
            </a:r>
            <a:r>
              <a:rPr lang="en-US" altLang="ko-KR" sz="800" dirty="0"/>
              <a:t>: %f</a:t>
            </a:r>
            <a:r>
              <a:rPr lang="ko-KR" altLang="en-US" sz="800" dirty="0"/>
              <a:t>원 </a:t>
            </a:r>
            <a:r>
              <a:rPr lang="en-US" altLang="ko-KR" sz="800" dirty="0"/>
              <a:t>=&gt; </a:t>
            </a:r>
            <a:r>
              <a:rPr lang="ko-KR" altLang="en-US" sz="800" dirty="0"/>
              <a:t>미화</a:t>
            </a:r>
            <a:r>
              <a:rPr lang="en-US" altLang="ko-KR" sz="800" dirty="0"/>
              <a:t>: %d</a:t>
            </a:r>
            <a:r>
              <a:rPr lang="ko-KR" altLang="en-US" sz="800" dirty="0"/>
              <a:t>달러</a:t>
            </a:r>
            <a:r>
              <a:rPr lang="en-US" altLang="ko-KR" sz="800" dirty="0"/>
              <a:t>, </a:t>
            </a:r>
            <a:r>
              <a:rPr lang="ko-KR" altLang="en-US" sz="800" dirty="0"/>
              <a:t>달러당 수수료</a:t>
            </a:r>
            <a:r>
              <a:rPr lang="en-US" altLang="ko-KR" sz="800" dirty="0"/>
              <a:t>: %f</a:t>
            </a:r>
            <a:r>
              <a:rPr lang="ko-KR" altLang="en-US" sz="800" dirty="0"/>
              <a:t>원</a:t>
            </a:r>
            <a:r>
              <a:rPr lang="en-US" altLang="ko-KR" sz="800" dirty="0"/>
              <a:t>\n”, k30_totalcom,</a:t>
            </a:r>
            <a:r>
              <a:rPr lang="ko-KR" altLang="en-US" sz="800" dirty="0"/>
              <a:t> </a:t>
            </a:r>
            <a:r>
              <a:rPr lang="en-US" altLang="ko-KR" sz="800" dirty="0"/>
              <a:t>k30_usd, k30_ComPerOne);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(“****************\n”);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56495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4577CC2-2868-4B03-8075-EA3E306D5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7" y="995907"/>
            <a:ext cx="6430112" cy="1884416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D79101A-D0AB-45BB-B7A1-EEA3DD4AB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6" y="3429000"/>
            <a:ext cx="4210638" cy="6954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260E74-AAA2-47B8-8AED-2D03A2AD7A5A}"/>
              </a:ext>
            </a:extLst>
          </p:cNvPr>
          <p:cNvSpPr txBox="1"/>
          <p:nvPr/>
        </p:nvSpPr>
        <p:spPr>
          <a:xfrm>
            <a:off x="1024752" y="4336026"/>
            <a:ext cx="4365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달러환율과 환전수수료를 곱하면 </a:t>
            </a:r>
            <a:r>
              <a:rPr lang="en-US" altLang="ko-KR" dirty="0"/>
              <a:t>3.71463</a:t>
            </a:r>
            <a:r>
              <a:rPr lang="ko-KR" altLang="en-US" dirty="0"/>
              <a:t>이 나오고 이 달러당 수수료를 환전한 미화에 곱하면 </a:t>
            </a:r>
            <a:r>
              <a:rPr lang="en-US" altLang="ko-KR" dirty="0"/>
              <a:t>2997.70641</a:t>
            </a:r>
            <a:r>
              <a:rPr lang="ko-KR" altLang="en-US" dirty="0"/>
              <a:t>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89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55425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k30_MyWon = 1000000;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k30_MoneyEx = 1238.21;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k30_commission = 0.003;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k30_usd = (int)(k30_MyWon / k30_MoneyEx);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k30_remain = (int)(k30_MyWon – k30_usd * k30_MoneyEx);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k30_ComPerOne = k30_MoneyEx * k30_commission;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k30_totalcom = k30_usd * k30_ComPerOne;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k30_usd = (int)(k30_MyWon / (k30_MoneyEX + k30_ComPerOne));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k30_totalcom = k30_usd * k30_ComPerOne;</a:t>
            </a:r>
          </a:p>
          <a:p>
            <a:pPr algn="l"/>
            <a:r>
              <a:rPr lang="en-US" altLang="ko-KR" sz="800" dirty="0"/>
              <a:t>int k30_i_totalcom</a:t>
            </a:r>
          </a:p>
          <a:p>
            <a:pPr algn="l"/>
            <a:r>
              <a:rPr lang="en-US" altLang="ko-KR" sz="800" dirty="0"/>
              <a:t>if</a:t>
            </a:r>
            <a:r>
              <a:rPr lang="ko-KR" altLang="en-US" sz="800" dirty="0"/>
              <a:t> </a:t>
            </a:r>
            <a:r>
              <a:rPr lang="en-US" altLang="ko-KR" sz="800" dirty="0"/>
              <a:t>(k30_totalcom</a:t>
            </a:r>
            <a:r>
              <a:rPr lang="ko-KR" altLang="en-US" sz="800" dirty="0"/>
              <a:t> </a:t>
            </a:r>
            <a:r>
              <a:rPr lang="en-US" altLang="ko-KR" sz="800" dirty="0"/>
              <a:t>!= (double)((int)k30_totalcom))</a:t>
            </a:r>
          </a:p>
          <a:p>
            <a:pPr algn="l"/>
            <a:r>
              <a:rPr lang="en-US" altLang="ko-KR" sz="800" dirty="0"/>
              <a:t>k30_i_totalcom = (int)k30_totalcom + 1;</a:t>
            </a:r>
          </a:p>
          <a:p>
            <a:pPr algn="l"/>
            <a:r>
              <a:rPr lang="en-US" altLang="ko-KR" sz="800" dirty="0"/>
              <a:t>} </a:t>
            </a:r>
          </a:p>
          <a:p>
            <a:pPr algn="l"/>
            <a:r>
              <a:rPr lang="en-US" altLang="ko-KR" sz="800" dirty="0"/>
              <a:t>else { k30_i_totalcom = (int)k30_totalcom</a:t>
            </a:r>
          </a:p>
          <a:p>
            <a:pPr algn="l"/>
            <a:r>
              <a:rPr lang="en-US" altLang="ko-KR" sz="800" dirty="0"/>
              <a:t>}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(“****************\n”);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 </a:t>
            </a:r>
            <a:r>
              <a:rPr lang="ko-KR" altLang="en-US" sz="800" dirty="0" err="1"/>
              <a:t>수수료적용환전</a:t>
            </a:r>
            <a:r>
              <a:rPr lang="ko-KR" altLang="en-US" sz="800" dirty="0"/>
              <a:t> </a:t>
            </a:r>
            <a:r>
              <a:rPr lang="en-US" altLang="ko-KR" sz="800" dirty="0"/>
              <a:t>*\n”);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총  수수료</a:t>
            </a:r>
            <a:r>
              <a:rPr lang="en-US" altLang="ko-KR" sz="800" dirty="0"/>
              <a:t>: %f</a:t>
            </a:r>
            <a:r>
              <a:rPr lang="ko-KR" altLang="en-US" sz="800" dirty="0"/>
              <a:t>원 </a:t>
            </a:r>
            <a:r>
              <a:rPr lang="en-US" altLang="ko-KR" sz="800" dirty="0"/>
              <a:t>=&gt; </a:t>
            </a:r>
            <a:r>
              <a:rPr lang="ko-KR" altLang="en-US" sz="800" dirty="0"/>
              <a:t>미화</a:t>
            </a:r>
            <a:r>
              <a:rPr lang="en-US" altLang="ko-KR" sz="800" dirty="0"/>
              <a:t>: %d</a:t>
            </a:r>
            <a:r>
              <a:rPr lang="ko-KR" altLang="en-US" sz="800" dirty="0"/>
              <a:t>달러</a:t>
            </a:r>
            <a:r>
              <a:rPr lang="en-US" altLang="ko-KR" sz="800" dirty="0"/>
              <a:t>, </a:t>
            </a:r>
            <a:r>
              <a:rPr lang="ko-KR" altLang="en-US" sz="800" dirty="0"/>
              <a:t>달러당 수수료</a:t>
            </a:r>
            <a:r>
              <a:rPr lang="en-US" altLang="ko-KR" sz="800" dirty="0"/>
              <a:t>: %f</a:t>
            </a:r>
            <a:r>
              <a:rPr lang="ko-KR" altLang="en-US" sz="800" dirty="0"/>
              <a:t>원</a:t>
            </a:r>
            <a:r>
              <a:rPr lang="en-US" altLang="ko-KR" sz="800" dirty="0"/>
              <a:t>\n”, k30_i_totalcom,</a:t>
            </a:r>
            <a:r>
              <a:rPr lang="ko-KR" altLang="en-US" sz="800" dirty="0"/>
              <a:t> </a:t>
            </a:r>
            <a:r>
              <a:rPr lang="en-US" altLang="ko-KR" sz="800" dirty="0"/>
              <a:t>k30_usd, k30_ComPerOne);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(“****************\n”);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k30_remain = (int)(k30_MyWon – k30_usd * k30_MoneyEx – k30_i_totalcom);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총  </a:t>
            </a:r>
            <a:r>
              <a:rPr lang="ko-KR" altLang="en-US" sz="800" dirty="0" err="1"/>
              <a:t>한화환전금액</a:t>
            </a:r>
            <a:r>
              <a:rPr lang="en-US" altLang="ko-KR" sz="800" dirty="0"/>
              <a:t>: %d</a:t>
            </a:r>
            <a:r>
              <a:rPr lang="ko-KR" altLang="en-US" sz="800" dirty="0"/>
              <a:t>원 </a:t>
            </a:r>
            <a:r>
              <a:rPr lang="en-US" altLang="ko-KR" sz="800" dirty="0"/>
              <a:t>=&gt; </a:t>
            </a:r>
            <a:r>
              <a:rPr lang="ko-KR" altLang="en-US" sz="800" dirty="0"/>
              <a:t>미화</a:t>
            </a:r>
            <a:r>
              <a:rPr lang="en-US" altLang="ko-KR" sz="800" dirty="0"/>
              <a:t>: %d</a:t>
            </a:r>
            <a:r>
              <a:rPr lang="ko-KR" altLang="en-US" sz="800" dirty="0"/>
              <a:t>달러</a:t>
            </a:r>
            <a:r>
              <a:rPr lang="en-US" altLang="ko-KR" sz="800" dirty="0"/>
              <a:t>, </a:t>
            </a:r>
            <a:r>
              <a:rPr lang="ko-KR" altLang="en-US" sz="800" dirty="0"/>
              <a:t>수수료징수</a:t>
            </a:r>
            <a:r>
              <a:rPr lang="en-US" altLang="ko-KR" sz="800" dirty="0"/>
              <a:t>: %d</a:t>
            </a:r>
            <a:r>
              <a:rPr lang="ko-KR" altLang="en-US" sz="800" dirty="0"/>
              <a:t>원 잔돈</a:t>
            </a:r>
            <a:r>
              <a:rPr lang="en-US" altLang="ko-KR" sz="800" dirty="0"/>
              <a:t>: %d</a:t>
            </a:r>
            <a:r>
              <a:rPr lang="ko-KR" altLang="en-US" sz="800" dirty="0"/>
              <a:t>원</a:t>
            </a:r>
            <a:r>
              <a:rPr lang="en-US" altLang="ko-KR" sz="800" dirty="0"/>
              <a:t>\n”, k30_MyWon, k30_usd, k30_i_totalcom, k30_remain);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(“****************\n”);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56495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62AE161-5FC8-4D34-8795-153BE5D46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4502"/>
            <a:ext cx="4496427" cy="914528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06A499A-09C3-4E32-88DE-4F93920AA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019"/>
            <a:ext cx="6662956" cy="287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8E9AA7-16AC-46B3-B93A-497D0DA917B1}"/>
              </a:ext>
            </a:extLst>
          </p:cNvPr>
          <p:cNvSpPr txBox="1"/>
          <p:nvPr/>
        </p:nvSpPr>
        <p:spPr>
          <a:xfrm>
            <a:off x="551196" y="4446229"/>
            <a:ext cx="6247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아까는 환전금액에 환율만 포함하고 수수료를 포함하지 않았지만 지금은 환전할 때에 환율과 달러당 수수료를 포함하고 환전하여서 </a:t>
            </a:r>
            <a:r>
              <a:rPr lang="en-US" altLang="ko-KR" dirty="0"/>
              <a:t>807</a:t>
            </a:r>
            <a:r>
              <a:rPr lang="ko-KR" altLang="en-US" dirty="0"/>
              <a:t>달러에서  </a:t>
            </a:r>
            <a:r>
              <a:rPr lang="en-US" altLang="ko-KR" dirty="0"/>
              <a:t>805</a:t>
            </a:r>
            <a:r>
              <a:rPr lang="ko-KR" altLang="en-US" dirty="0"/>
              <a:t>달러만 </a:t>
            </a:r>
            <a:r>
              <a:rPr lang="ko-KR" altLang="en-US" dirty="0" err="1"/>
              <a:t>환전되었다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62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k30_MyWon = 1000000;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k30_MoneyEx = 1238.21;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k30_commission = 0.003;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k30_ComPerOne = k30_MoneyEx * k30_commission;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k30_usd = (int)(k30_MyWon / (k30_MoneyEX + k30_ComPerOne));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k30_totalcom = k30_usd * k30_ComPerOne;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k30_totalcom = k30_usd * k30_ComPerOne;</a:t>
            </a:r>
          </a:p>
          <a:p>
            <a:pPr algn="l"/>
            <a:r>
              <a:rPr lang="en-US" altLang="ko-KR" sz="800" dirty="0"/>
              <a:t>int k30_i_totalcom;</a:t>
            </a:r>
          </a:p>
          <a:p>
            <a:pPr algn="l"/>
            <a:r>
              <a:rPr lang="en-US" altLang="ko-KR" sz="800" dirty="0"/>
              <a:t>if</a:t>
            </a:r>
            <a:r>
              <a:rPr lang="ko-KR" altLang="en-US" sz="800" dirty="0"/>
              <a:t> </a:t>
            </a:r>
            <a:r>
              <a:rPr lang="en-US" altLang="ko-KR" sz="800" dirty="0"/>
              <a:t>(k30_totalcom</a:t>
            </a:r>
            <a:r>
              <a:rPr lang="ko-KR" altLang="en-US" sz="800" dirty="0"/>
              <a:t> </a:t>
            </a:r>
            <a:r>
              <a:rPr lang="en-US" altLang="ko-KR" sz="800" dirty="0"/>
              <a:t>!= (double)((int)k30_totalcom))</a:t>
            </a:r>
          </a:p>
          <a:p>
            <a:pPr algn="l"/>
            <a:r>
              <a:rPr lang="en-US" altLang="ko-KR" sz="800" dirty="0"/>
              <a:t>k30_i_totalcom = (int)k30_totalcom + 1;</a:t>
            </a:r>
          </a:p>
          <a:p>
            <a:pPr algn="l"/>
            <a:r>
              <a:rPr lang="en-US" altLang="ko-KR" sz="800" dirty="0"/>
              <a:t>} </a:t>
            </a:r>
          </a:p>
          <a:p>
            <a:pPr algn="l"/>
            <a:r>
              <a:rPr lang="en-US" altLang="ko-KR" sz="800" dirty="0"/>
              <a:t>else { k30_i_totalcom = (int)k30_totalcom</a:t>
            </a:r>
          </a:p>
          <a:p>
            <a:pPr algn="l"/>
            <a:r>
              <a:rPr lang="en-US" altLang="ko-KR" sz="800" dirty="0"/>
              <a:t>}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(“****************\n”);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 (</a:t>
            </a:r>
            <a:r>
              <a:rPr lang="ko-KR" altLang="en-US" sz="800" dirty="0"/>
              <a:t>정확한</a:t>
            </a:r>
            <a:r>
              <a:rPr lang="en-US" altLang="ko-KR" sz="800" dirty="0"/>
              <a:t>) </a:t>
            </a:r>
            <a:r>
              <a:rPr lang="ko-KR" altLang="en-US" sz="800" dirty="0" err="1"/>
              <a:t>수수료적용환전</a:t>
            </a:r>
            <a:r>
              <a:rPr lang="ko-KR" altLang="en-US" sz="800" dirty="0"/>
              <a:t> </a:t>
            </a:r>
            <a:r>
              <a:rPr lang="en-US" altLang="ko-KR" sz="800" dirty="0"/>
              <a:t>*\n”);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총  수수료</a:t>
            </a:r>
            <a:r>
              <a:rPr lang="en-US" altLang="ko-KR" sz="800" dirty="0"/>
              <a:t>: %d</a:t>
            </a:r>
            <a:r>
              <a:rPr lang="ko-KR" altLang="en-US" sz="800" dirty="0"/>
              <a:t>원 </a:t>
            </a:r>
            <a:r>
              <a:rPr lang="en-US" altLang="ko-KR" sz="800" dirty="0"/>
              <a:t>=&gt; </a:t>
            </a:r>
            <a:r>
              <a:rPr lang="ko-KR" altLang="en-US" sz="800" dirty="0"/>
              <a:t>미화</a:t>
            </a:r>
            <a:r>
              <a:rPr lang="en-US" altLang="ko-KR" sz="800" dirty="0"/>
              <a:t>: %d</a:t>
            </a:r>
            <a:r>
              <a:rPr lang="ko-KR" altLang="en-US" sz="800" dirty="0"/>
              <a:t>달러</a:t>
            </a:r>
            <a:r>
              <a:rPr lang="en-US" altLang="ko-KR" sz="800" dirty="0"/>
              <a:t>, </a:t>
            </a:r>
            <a:r>
              <a:rPr lang="ko-KR" altLang="en-US" sz="800" dirty="0"/>
              <a:t>달러당 수수료</a:t>
            </a:r>
            <a:r>
              <a:rPr lang="en-US" altLang="ko-KR" sz="800" dirty="0"/>
              <a:t>: %f</a:t>
            </a:r>
            <a:r>
              <a:rPr lang="ko-KR" altLang="en-US" sz="800" dirty="0"/>
              <a:t>원</a:t>
            </a:r>
            <a:r>
              <a:rPr lang="en-US" altLang="ko-KR" sz="800" dirty="0"/>
              <a:t>\n”, k30_i_totalcom,</a:t>
            </a:r>
            <a:r>
              <a:rPr lang="ko-KR" altLang="en-US" sz="800" dirty="0"/>
              <a:t> </a:t>
            </a:r>
            <a:r>
              <a:rPr lang="en-US" altLang="ko-KR" sz="800" dirty="0"/>
              <a:t>k30_usd, k30_ComPerOne);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k30_remain = (int)(k30_MyWon – k30_usd * k30_MoneyEx – k30_i_totalcom);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총  </a:t>
            </a:r>
            <a:r>
              <a:rPr lang="ko-KR" altLang="en-US" sz="800" dirty="0" err="1"/>
              <a:t>한화환전금액</a:t>
            </a:r>
            <a:r>
              <a:rPr lang="en-US" altLang="ko-KR" sz="800" dirty="0"/>
              <a:t>: %d</a:t>
            </a:r>
            <a:r>
              <a:rPr lang="ko-KR" altLang="en-US" sz="800" dirty="0"/>
              <a:t>원 </a:t>
            </a:r>
            <a:r>
              <a:rPr lang="en-US" altLang="ko-KR" sz="800" dirty="0"/>
              <a:t>=&gt; </a:t>
            </a:r>
            <a:r>
              <a:rPr lang="ko-KR" altLang="en-US" sz="800" dirty="0"/>
              <a:t>미화</a:t>
            </a:r>
            <a:r>
              <a:rPr lang="en-US" altLang="ko-KR" sz="800" dirty="0"/>
              <a:t>: %d</a:t>
            </a:r>
            <a:r>
              <a:rPr lang="ko-KR" altLang="en-US" sz="800" dirty="0"/>
              <a:t>달러</a:t>
            </a:r>
            <a:r>
              <a:rPr lang="en-US" altLang="ko-KR" sz="800" dirty="0"/>
              <a:t>, </a:t>
            </a:r>
            <a:r>
              <a:rPr lang="ko-KR" altLang="en-US" sz="800" dirty="0"/>
              <a:t>수수료징수</a:t>
            </a:r>
            <a:r>
              <a:rPr lang="en-US" altLang="ko-KR" sz="800" dirty="0"/>
              <a:t>: %d</a:t>
            </a:r>
            <a:r>
              <a:rPr lang="ko-KR" altLang="en-US" sz="800" dirty="0"/>
              <a:t>원 잔돈</a:t>
            </a:r>
            <a:r>
              <a:rPr lang="en-US" altLang="ko-KR" sz="800" dirty="0"/>
              <a:t>: %d</a:t>
            </a:r>
            <a:r>
              <a:rPr lang="ko-KR" altLang="en-US" sz="800" dirty="0"/>
              <a:t>원</a:t>
            </a:r>
            <a:r>
              <a:rPr lang="en-US" altLang="ko-KR" sz="800" dirty="0"/>
              <a:t>\n”, k30_MyWon, k30_usd, k30_i_totalcom, k30_remain);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(“****************\n”);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56495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7A80A49-3704-43C9-958A-FB6796007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65" y="956495"/>
            <a:ext cx="7002374" cy="275976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A1C977C-0125-418D-A37B-395EB3C8C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66" y="3664742"/>
            <a:ext cx="4677428" cy="7430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2F3791-64B8-4F17-8A8E-B5E789B16059}"/>
              </a:ext>
            </a:extLst>
          </p:cNvPr>
          <p:cNvSpPr txBox="1"/>
          <p:nvPr/>
        </p:nvSpPr>
        <p:spPr>
          <a:xfrm>
            <a:off x="555215" y="4450621"/>
            <a:ext cx="625307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방금 전과 값은 똑같지만 필요 없는 계산부분을 모두 정리하였다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29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k30_MyWon = 1000000;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k30_MoneyEx = 1238.21;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k30_commission = 0.003;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k30_ComPerOne = k30_MoneyEx * k30_commission;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k30_usd = (int)(k30_MyWon / (k30_MoneyEX + k30_ComPerOne));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k30_totalcom = k30_usd * k30_ComPerOne;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k30_totalcom = k30_usd * k30_ComPerOne;</a:t>
            </a:r>
          </a:p>
          <a:p>
            <a:pPr algn="l"/>
            <a:r>
              <a:rPr lang="en-US" altLang="ko-KR" sz="800" dirty="0"/>
              <a:t>int k30_i_totalcom;</a:t>
            </a:r>
          </a:p>
          <a:p>
            <a:pPr algn="l"/>
            <a:r>
              <a:rPr lang="en-US" altLang="ko-KR" sz="800" dirty="0"/>
              <a:t>if</a:t>
            </a:r>
            <a:r>
              <a:rPr lang="ko-KR" altLang="en-US" sz="800" dirty="0"/>
              <a:t> </a:t>
            </a:r>
            <a:r>
              <a:rPr lang="en-US" altLang="ko-KR" sz="800" dirty="0"/>
              <a:t>(k30_totalcom</a:t>
            </a:r>
            <a:r>
              <a:rPr lang="ko-KR" altLang="en-US" sz="800" dirty="0"/>
              <a:t> </a:t>
            </a:r>
            <a:r>
              <a:rPr lang="en-US" altLang="ko-KR" sz="800" dirty="0"/>
              <a:t>!= (double)((int)k30_totalcom))</a:t>
            </a:r>
          </a:p>
          <a:p>
            <a:pPr algn="l"/>
            <a:r>
              <a:rPr lang="en-US" altLang="ko-KR" sz="800" dirty="0"/>
              <a:t>k30_i_totalcom = (int)k30_totalcom + 1;</a:t>
            </a:r>
          </a:p>
          <a:p>
            <a:pPr algn="l"/>
            <a:r>
              <a:rPr lang="en-US" altLang="ko-KR" sz="800" dirty="0"/>
              <a:t>} </a:t>
            </a:r>
          </a:p>
          <a:p>
            <a:pPr algn="l"/>
            <a:r>
              <a:rPr lang="en-US" altLang="ko-KR" sz="800" dirty="0"/>
              <a:t>else { k30_i_totalcom = (int)k30_totalcom</a:t>
            </a:r>
          </a:p>
          <a:p>
            <a:pPr algn="l"/>
            <a:r>
              <a:rPr lang="en-US" altLang="ko-KR" sz="800" dirty="0"/>
              <a:t>}</a:t>
            </a:r>
          </a:p>
          <a:p>
            <a:pPr algn="l"/>
            <a:r>
              <a:rPr lang="en-US" altLang="ko-KR" sz="800" dirty="0" err="1"/>
              <a:t>DecimalFormat</a:t>
            </a:r>
            <a:r>
              <a:rPr lang="en-US" altLang="ko-KR" sz="800" dirty="0"/>
              <a:t> df = new </a:t>
            </a:r>
          </a:p>
          <a:p>
            <a:pPr algn="l"/>
            <a:r>
              <a:rPr lang="en-US" altLang="ko-KR" sz="800" dirty="0" err="1"/>
              <a:t>DecimalFormat</a:t>
            </a:r>
            <a:r>
              <a:rPr lang="en-US" altLang="ko-KR" sz="800" dirty="0"/>
              <a:t>(“###,###,###,###,###”);</a:t>
            </a:r>
          </a:p>
          <a:p>
            <a:pPr algn="l"/>
            <a:endParaRPr lang="en-US" altLang="ko-KR" sz="8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(“****************\n”);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 </a:t>
            </a:r>
            <a:r>
              <a:rPr lang="ko-KR" altLang="en-US" sz="800" dirty="0" err="1"/>
              <a:t>콤마찍기</a:t>
            </a:r>
            <a:r>
              <a:rPr lang="en-US" altLang="ko-KR" sz="800" dirty="0"/>
              <a:t>,</a:t>
            </a:r>
            <a:r>
              <a:rPr lang="ko-KR" altLang="en-US" sz="800" dirty="0"/>
              <a:t>날짜 적용</a:t>
            </a:r>
            <a:r>
              <a:rPr lang="en-US" altLang="ko-KR" sz="800" dirty="0"/>
              <a:t>*\n”);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총  수수료</a:t>
            </a:r>
            <a:r>
              <a:rPr lang="en-US" altLang="ko-KR" sz="800" dirty="0"/>
              <a:t>: %s</a:t>
            </a:r>
            <a:r>
              <a:rPr lang="ko-KR" altLang="en-US" sz="800" dirty="0"/>
              <a:t>원 </a:t>
            </a:r>
            <a:r>
              <a:rPr lang="en-US" altLang="ko-KR" sz="800" dirty="0"/>
              <a:t>=&gt; </a:t>
            </a:r>
            <a:r>
              <a:rPr lang="ko-KR" altLang="en-US" sz="800" dirty="0"/>
              <a:t>미화</a:t>
            </a:r>
            <a:r>
              <a:rPr lang="en-US" altLang="ko-KR" sz="800" dirty="0"/>
              <a:t>: %s</a:t>
            </a:r>
            <a:r>
              <a:rPr lang="ko-KR" altLang="en-US" sz="800" dirty="0"/>
              <a:t>달러</a:t>
            </a:r>
            <a:r>
              <a:rPr lang="en-US" altLang="ko-KR" sz="800" dirty="0"/>
              <a:t>, </a:t>
            </a:r>
            <a:r>
              <a:rPr lang="ko-KR" altLang="en-US" sz="800" dirty="0"/>
              <a:t>달러당 수수료</a:t>
            </a:r>
            <a:r>
              <a:rPr lang="en-US" altLang="ko-KR" sz="800" dirty="0"/>
              <a:t>: %f</a:t>
            </a:r>
            <a:r>
              <a:rPr lang="ko-KR" altLang="en-US" sz="800" dirty="0"/>
              <a:t>원</a:t>
            </a:r>
            <a:r>
              <a:rPr lang="en-US" altLang="ko-KR" sz="800" dirty="0"/>
              <a:t>\n”, </a:t>
            </a:r>
            <a:r>
              <a:rPr lang="en-US" altLang="ko-KR" sz="800" dirty="0" err="1"/>
              <a:t>df.format</a:t>
            </a:r>
            <a:r>
              <a:rPr lang="en-US" altLang="ko-KR" sz="800" dirty="0"/>
              <a:t>(k30_i_totalcom),</a:t>
            </a:r>
            <a:r>
              <a:rPr lang="ko-KR" altLang="en-US" sz="800" dirty="0"/>
              <a:t> </a:t>
            </a:r>
            <a:r>
              <a:rPr lang="en-US" altLang="ko-KR" sz="800" dirty="0" err="1"/>
              <a:t>df.format</a:t>
            </a:r>
            <a:r>
              <a:rPr lang="en-US" altLang="ko-KR" sz="800" dirty="0"/>
              <a:t>(k30_usd), k30_ComPerOne);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k30_remain = (int)(k30_MyWon – k30_usd * k30_MoneyEx – k30_i_totalcom);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총  </a:t>
            </a:r>
            <a:r>
              <a:rPr lang="ko-KR" altLang="en-US" sz="800" dirty="0" err="1"/>
              <a:t>한화환전금액</a:t>
            </a:r>
            <a:r>
              <a:rPr lang="en-US" altLang="ko-KR" sz="800" dirty="0"/>
              <a:t>: %s</a:t>
            </a:r>
            <a:r>
              <a:rPr lang="ko-KR" altLang="en-US" sz="800" dirty="0"/>
              <a:t>원 </a:t>
            </a:r>
            <a:r>
              <a:rPr lang="en-US" altLang="ko-KR" sz="800" dirty="0"/>
              <a:t>=&gt; </a:t>
            </a:r>
            <a:r>
              <a:rPr lang="ko-KR" altLang="en-US" sz="800" dirty="0"/>
              <a:t>미화</a:t>
            </a:r>
            <a:r>
              <a:rPr lang="en-US" altLang="ko-KR" sz="800" dirty="0"/>
              <a:t>: %s</a:t>
            </a:r>
            <a:r>
              <a:rPr lang="ko-KR" altLang="en-US" sz="800" dirty="0"/>
              <a:t>달러</a:t>
            </a:r>
            <a:r>
              <a:rPr lang="en-US" altLang="ko-KR" sz="800" dirty="0"/>
              <a:t>, </a:t>
            </a:r>
            <a:r>
              <a:rPr lang="ko-KR" altLang="en-US" sz="800" dirty="0"/>
              <a:t>수수료징수</a:t>
            </a:r>
            <a:r>
              <a:rPr lang="en-US" altLang="ko-KR" sz="800" dirty="0"/>
              <a:t>: %s</a:t>
            </a:r>
            <a:r>
              <a:rPr lang="ko-KR" altLang="en-US" sz="800" dirty="0"/>
              <a:t>원 잔돈</a:t>
            </a:r>
            <a:r>
              <a:rPr lang="en-US" altLang="ko-KR" sz="800" dirty="0"/>
              <a:t>: %s</a:t>
            </a:r>
            <a:r>
              <a:rPr lang="ko-KR" altLang="en-US" sz="800" dirty="0"/>
              <a:t>원</a:t>
            </a:r>
            <a:r>
              <a:rPr lang="en-US" altLang="ko-KR" sz="800" dirty="0"/>
              <a:t>\n”, </a:t>
            </a:r>
            <a:r>
              <a:rPr lang="en-US" altLang="ko-KR" sz="800" dirty="0" err="1"/>
              <a:t>df.format</a:t>
            </a:r>
            <a:r>
              <a:rPr lang="en-US" altLang="ko-KR" sz="800" dirty="0"/>
              <a:t>(k30_MyWon), </a:t>
            </a:r>
            <a:r>
              <a:rPr lang="en-US" altLang="ko-KR" sz="800" dirty="0" err="1"/>
              <a:t>df.format</a:t>
            </a:r>
            <a:r>
              <a:rPr lang="en-US" altLang="ko-KR" sz="800" dirty="0"/>
              <a:t>(k30_usd), </a:t>
            </a:r>
            <a:r>
              <a:rPr lang="en-US" altLang="ko-KR" sz="800" dirty="0" err="1"/>
              <a:t>df.format</a:t>
            </a:r>
            <a:r>
              <a:rPr lang="en-US" altLang="ko-KR" sz="800" dirty="0"/>
              <a:t>(k30_i_totalcom), </a:t>
            </a:r>
            <a:r>
              <a:rPr lang="en-US" altLang="ko-KR" sz="800" dirty="0" err="1"/>
              <a:t>df.format</a:t>
            </a:r>
            <a:r>
              <a:rPr lang="en-US" altLang="ko-KR" sz="800" dirty="0"/>
              <a:t>(k30_remain));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56495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5965C52-4157-49BF-BCCC-7F3EF3EA4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8" y="609588"/>
            <a:ext cx="6596270" cy="274305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3332563-E234-4CBF-BF27-52711E7B1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1" y="3347607"/>
            <a:ext cx="4410691" cy="7430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200175-C789-4B62-BA31-E9A99DBA4CCC}"/>
              </a:ext>
            </a:extLst>
          </p:cNvPr>
          <p:cNvSpPr txBox="1"/>
          <p:nvPr/>
        </p:nvSpPr>
        <p:spPr>
          <a:xfrm>
            <a:off x="551197" y="3977116"/>
            <a:ext cx="6430111" cy="157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DecimalFormat</a:t>
            </a:r>
            <a:r>
              <a:rPr lang="ko-KR" altLang="en-US" sz="1100" dirty="0"/>
              <a:t>을 통해서 </a:t>
            </a:r>
            <a:r>
              <a:rPr lang="en-US" altLang="ko-KR" sz="1100" dirty="0"/>
              <a:t>3</a:t>
            </a:r>
            <a:r>
              <a:rPr lang="ko-KR" altLang="en-US" sz="1100" dirty="0"/>
              <a:t>자리마다 </a:t>
            </a:r>
            <a:r>
              <a:rPr lang="en-US" altLang="ko-KR" sz="1100" dirty="0"/>
              <a:t>,</a:t>
            </a:r>
            <a:r>
              <a:rPr lang="ko-KR" altLang="en-US" sz="1100" dirty="0"/>
              <a:t>를 찍을 수 있도록 하였다</a:t>
            </a:r>
            <a:r>
              <a:rPr lang="en-US" altLang="ko-KR" sz="1100" dirty="0"/>
              <a:t>. </a:t>
            </a:r>
          </a:p>
          <a:p>
            <a:r>
              <a:rPr lang="en-US" altLang="ko-KR" sz="1100" dirty="0" err="1"/>
              <a:t>DecimalFormat</a:t>
            </a:r>
            <a:r>
              <a:rPr lang="ko-KR" altLang="en-US" sz="1100" dirty="0"/>
              <a:t>은 </a:t>
            </a:r>
            <a:r>
              <a:rPr lang="ko-KR" altLang="en-US" sz="1100" dirty="0" err="1"/>
              <a:t>소수자리수를</a:t>
            </a:r>
            <a:r>
              <a:rPr lang="ko-KR" altLang="en-US" sz="1100" dirty="0"/>
              <a:t> 설정할 때도 사용한다</a:t>
            </a:r>
            <a:r>
              <a:rPr lang="en-US" altLang="ko-KR" sz="1100" dirty="0"/>
              <a:t>. </a:t>
            </a:r>
          </a:p>
          <a:p>
            <a:r>
              <a:rPr lang="en-US" altLang="ko-KR" sz="1100" dirty="0" err="1"/>
              <a:t>DecimalFormat</a:t>
            </a:r>
            <a:r>
              <a:rPr lang="en-US" altLang="ko-KR" sz="1100" dirty="0"/>
              <a:t> df = new </a:t>
            </a:r>
            <a:r>
              <a:rPr lang="en-US" altLang="ko-KR" sz="1100" dirty="0" err="1"/>
              <a:t>DecimalFormat</a:t>
            </a:r>
            <a:r>
              <a:rPr lang="en-US" altLang="ko-KR" sz="1100" dirty="0"/>
              <a:t>(“0”)</a:t>
            </a:r>
            <a:r>
              <a:rPr lang="ko-KR" altLang="en-US" sz="1100" dirty="0"/>
              <a:t>이면 정수</a:t>
            </a:r>
            <a:endParaRPr lang="en-US" altLang="ko-KR" sz="1100" dirty="0"/>
          </a:p>
          <a:p>
            <a:r>
              <a:rPr lang="en-US" altLang="ko-KR" sz="1100" dirty="0" err="1"/>
              <a:t>DecimalFormat</a:t>
            </a:r>
            <a:r>
              <a:rPr lang="en-US" altLang="ko-KR" sz="1100" dirty="0"/>
              <a:t> df = new </a:t>
            </a:r>
            <a:r>
              <a:rPr lang="en-US" altLang="ko-KR" sz="1100" dirty="0" err="1"/>
              <a:t>DecimalFormat</a:t>
            </a:r>
            <a:r>
              <a:rPr lang="en-US" altLang="ko-KR" sz="1100" dirty="0"/>
              <a:t>(“0.0”)</a:t>
            </a:r>
            <a:r>
              <a:rPr lang="ko-KR" altLang="en-US" sz="1100" dirty="0"/>
              <a:t>이면 </a:t>
            </a:r>
            <a:r>
              <a:rPr lang="ko-KR" altLang="en-US" sz="1100" dirty="0" err="1"/>
              <a:t>소수첫째자리</a:t>
            </a:r>
            <a:endParaRPr lang="en-US" altLang="ko-KR" sz="1100" dirty="0"/>
          </a:p>
          <a:p>
            <a:r>
              <a:rPr lang="ko-KR" altLang="en-US" sz="1100" dirty="0"/>
              <a:t>그리고 결과값은 숫자 타입이 아닌 </a:t>
            </a:r>
            <a:r>
              <a:rPr lang="en-US" altLang="ko-KR" sz="1100" dirty="0"/>
              <a:t>String </a:t>
            </a:r>
            <a:r>
              <a:rPr lang="ko-KR" altLang="en-US" sz="1100" dirty="0"/>
              <a:t>값으로 된다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endParaRPr lang="ko-KR" altLang="en-US" sz="11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115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Calendar k30_clat = </a:t>
            </a:r>
            <a:r>
              <a:rPr lang="en-US" altLang="ko-KR" sz="800" dirty="0" err="1"/>
              <a:t>Calendar.getInstance</a:t>
            </a:r>
            <a:r>
              <a:rPr lang="en-US" altLang="ko-KR" sz="800" dirty="0"/>
              <a:t>();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SimpleDateFormat</a:t>
            </a:r>
            <a:r>
              <a:rPr lang="en-US" altLang="ko-KR" sz="800" dirty="0"/>
              <a:t> k30_sdt = new </a:t>
            </a:r>
            <a:r>
              <a:rPr lang="en-US" altLang="ko-KR" sz="800" dirty="0" err="1"/>
              <a:t>SimpleDateFormat</a:t>
            </a:r>
            <a:r>
              <a:rPr lang="en-US" altLang="ko-KR" sz="800" dirty="0"/>
              <a:t>(“YYYY/MM/dd </a:t>
            </a:r>
            <a:r>
              <a:rPr lang="en-US" altLang="ko-KR" sz="800" dirty="0" err="1"/>
              <a:t>HH:mm:ss</a:t>
            </a:r>
            <a:r>
              <a:rPr lang="en-US" altLang="ko-KR" sz="800" dirty="0"/>
              <a:t>”);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최종실행시간</a:t>
            </a:r>
            <a:r>
              <a:rPr lang="en-US" altLang="ko-KR" sz="800" dirty="0"/>
              <a:t>: %s\n”, k30_sdt.format(k30_calt.getTime()));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(“********************”)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9" y="2287627"/>
            <a:ext cx="2181529" cy="41915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E979D36-A417-4DFC-B64D-4DAABD185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9" y="976201"/>
            <a:ext cx="6810939" cy="13048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10F765-019A-478A-B1B2-5BE344E8A6E9}"/>
              </a:ext>
            </a:extLst>
          </p:cNvPr>
          <p:cNvSpPr txBox="1"/>
          <p:nvPr/>
        </p:nvSpPr>
        <p:spPr>
          <a:xfrm>
            <a:off x="551197" y="2713311"/>
            <a:ext cx="6277306" cy="309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Calendar </a:t>
            </a:r>
            <a:r>
              <a:rPr lang="ko-KR" altLang="en-US" dirty="0"/>
              <a:t>클래스는 날짜 요일 시간을 구하는 클래스이다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calenda</a:t>
            </a:r>
            <a:r>
              <a:rPr lang="ko-KR" altLang="en-US" dirty="0"/>
              <a:t>는 </a:t>
            </a:r>
            <a:r>
              <a:rPr lang="en-US" altLang="ko-KR" dirty="0"/>
              <a:t>new(</a:t>
            </a:r>
            <a:r>
              <a:rPr lang="ko-KR" altLang="en-US" dirty="0"/>
              <a:t>새로운 생성자</a:t>
            </a:r>
            <a:r>
              <a:rPr lang="en-US" altLang="ko-KR" dirty="0"/>
              <a:t>)</a:t>
            </a:r>
            <a:r>
              <a:rPr lang="ko-KR" altLang="en-US" dirty="0"/>
              <a:t>를 사용하지 않고 </a:t>
            </a:r>
            <a:r>
              <a:rPr lang="en-US" altLang="ko-KR" dirty="0" err="1"/>
              <a:t>getInstance</a:t>
            </a:r>
            <a:r>
              <a:rPr lang="en-US" altLang="ko-KR" dirty="0"/>
              <a:t>()</a:t>
            </a:r>
            <a:r>
              <a:rPr lang="ko-KR" altLang="en-US" dirty="0"/>
              <a:t>로 생성하며</a:t>
            </a:r>
            <a:r>
              <a:rPr lang="en-US" altLang="ko-KR" dirty="0"/>
              <a:t>, </a:t>
            </a:r>
            <a:r>
              <a:rPr lang="en-US" altLang="ko-KR" dirty="0" err="1"/>
              <a:t>getInstance</a:t>
            </a:r>
            <a:r>
              <a:rPr lang="en-US" altLang="ko-KR" dirty="0"/>
              <a:t>()</a:t>
            </a:r>
            <a:r>
              <a:rPr lang="ko-KR" altLang="en-US" dirty="0"/>
              <a:t>는 최초에 할당된 하나의 메모리를 계속 쓰는 방식이다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getTime</a:t>
            </a:r>
            <a:r>
              <a:rPr lang="en-US" altLang="ko-KR" dirty="0"/>
              <a:t>()</a:t>
            </a:r>
            <a:r>
              <a:rPr lang="ko-KR" altLang="en-US" dirty="0"/>
              <a:t>으로 현재 시간을 불러올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SimpleDateFormat</a:t>
            </a:r>
            <a:r>
              <a:rPr lang="en-US" altLang="ko-KR" dirty="0"/>
              <a:t> </a:t>
            </a:r>
            <a:r>
              <a:rPr lang="ko-KR" altLang="en-US" dirty="0"/>
              <a:t>클래스는 날짜와 시간 출력 서식을 구현하는 클래스이다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yyyy</a:t>
            </a:r>
            <a:r>
              <a:rPr lang="ko-KR" altLang="en-US" dirty="0"/>
              <a:t>는 년도</a:t>
            </a:r>
            <a:r>
              <a:rPr lang="en-US" altLang="ko-KR" dirty="0"/>
              <a:t>, MM</a:t>
            </a:r>
            <a:r>
              <a:rPr lang="ko-KR" altLang="en-US" dirty="0"/>
              <a:t>은 월</a:t>
            </a:r>
            <a:r>
              <a:rPr lang="en-US" altLang="ko-KR" dirty="0"/>
              <a:t>, dd</a:t>
            </a:r>
            <a:r>
              <a:rPr lang="ko-KR" altLang="en-US" dirty="0"/>
              <a:t>는 일</a:t>
            </a:r>
            <a:r>
              <a:rPr lang="en-US" altLang="ko-KR" dirty="0"/>
              <a:t>, HH</a:t>
            </a:r>
            <a:r>
              <a:rPr lang="ko-KR" altLang="en-US" dirty="0"/>
              <a:t>는 시간</a:t>
            </a:r>
            <a:r>
              <a:rPr lang="en-US" altLang="ko-KR" dirty="0"/>
              <a:t>, mm</a:t>
            </a:r>
            <a:r>
              <a:rPr lang="ko-KR" altLang="en-US" dirty="0"/>
              <a:t>은 분</a:t>
            </a:r>
            <a:r>
              <a:rPr lang="en-US" altLang="ko-KR" dirty="0"/>
              <a:t>, ss</a:t>
            </a:r>
            <a:r>
              <a:rPr lang="ko-KR" altLang="en-US" dirty="0"/>
              <a:t>는 초이다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54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int k30_ii;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k30_ii = 1 + 2;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 err="1"/>
              <a:t>System.out.printf</a:t>
            </a:r>
            <a:r>
              <a:rPr lang="en-US" altLang="ko-KR" sz="1050" dirty="0"/>
              <a:t>(“#1-1 : %d\n”, k30_ii);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k30_ii = 1 + 2 * 3;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 err="1"/>
              <a:t>System.out.printf</a:t>
            </a:r>
            <a:r>
              <a:rPr lang="en-US" altLang="ko-KR" sz="1050" dirty="0"/>
              <a:t>(“#1-2 : %d\n”, k30_ii);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256558B-08FF-4302-A2C2-0A5862BDE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1035319"/>
            <a:ext cx="5934903" cy="228631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CCA9590-2D0B-410F-A8DC-A61BCA52E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6" y="3712751"/>
            <a:ext cx="2172003" cy="9621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F529F9-E272-4892-8684-B9804F021873}"/>
              </a:ext>
            </a:extLst>
          </p:cNvPr>
          <p:cNvSpPr txBox="1"/>
          <p:nvPr/>
        </p:nvSpPr>
        <p:spPr>
          <a:xfrm>
            <a:off x="3782961" y="3635477"/>
            <a:ext cx="292755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printf</a:t>
            </a:r>
            <a:r>
              <a:rPr lang="ko-KR" altLang="en-US" dirty="0"/>
              <a:t>에서 </a:t>
            </a:r>
            <a:r>
              <a:rPr lang="en-US" altLang="ko-KR" dirty="0"/>
              <a:t>%d</a:t>
            </a:r>
            <a:r>
              <a:rPr lang="ko-KR" altLang="en-US" dirty="0"/>
              <a:t>는 숫자형 변수를 받는다</a:t>
            </a:r>
            <a:endParaRPr lang="en-US" altLang="ko-KR" dirty="0"/>
          </a:p>
          <a:p>
            <a:r>
              <a:rPr lang="en-US" altLang="ko-KR" dirty="0"/>
              <a:t>\n(</a:t>
            </a:r>
            <a:r>
              <a:rPr lang="ko-KR" altLang="en-US" dirty="0" err="1"/>
              <a:t>역슬래쉬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줄바꿈을</a:t>
            </a:r>
            <a:r>
              <a:rPr lang="ko-KR" altLang="en-US" dirty="0"/>
              <a:t> 하게한다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74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int k30_sum;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k30_sum = 0;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for (int k30_i = 1; k30_i &lt; 101; k30_i++)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k30_sum = k30_sum + k30_i;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 err="1"/>
              <a:t>System.out.printf</a:t>
            </a:r>
            <a:r>
              <a:rPr lang="en-US" altLang="ko-KR" sz="1050" dirty="0"/>
              <a:t>(“#2 : %d\n”, k30_sum);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 err="1"/>
              <a:t>System.out.printf</a:t>
            </a:r>
            <a:r>
              <a:rPr lang="en-US" altLang="ko-KR" sz="1050" dirty="0"/>
              <a:t>(“#2-2 : %d\n”, k30_sum / 100);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60FD074-1780-4A87-BB5E-4E30ECE4A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1" y="1474593"/>
            <a:ext cx="6620799" cy="15527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8A712C-56FA-4615-9A20-F9FEECDB6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1" y="3389588"/>
            <a:ext cx="847843" cy="4286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84A869-B616-43DA-817D-8E3759ABCEAE}"/>
              </a:ext>
            </a:extLst>
          </p:cNvPr>
          <p:cNvSpPr txBox="1"/>
          <p:nvPr/>
        </p:nvSpPr>
        <p:spPr>
          <a:xfrm>
            <a:off x="3576484" y="4350774"/>
            <a:ext cx="317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k30_sum</a:t>
            </a:r>
            <a:r>
              <a:rPr lang="ko-KR" altLang="en-US" dirty="0"/>
              <a:t>처럼 어떤 변수를 연산을 하기 위해 사용한다면 초기화를 반드시 해야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307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56495"/>
            <a:ext cx="2794406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int [] k30_v = {1,2,3,4,5};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int k30_vSum;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k30_vSum = 0;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for(int k30_i = 0; k30_i &lt; 5; k30_i++){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k30_vSum = k30_vSum + k30_v[k30_i];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 err="1"/>
              <a:t>System.out.printf</a:t>
            </a:r>
            <a:r>
              <a:rPr lang="en-US" altLang="ko-KR" sz="1050" dirty="0"/>
              <a:t>(“#2-3 : %d\n”, k30_vSum);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21135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752A8A8-6BB8-43B4-9313-68A69AE89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3" y="956495"/>
            <a:ext cx="6494499" cy="18278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3367D1-8AEA-441D-B7FA-87B636DCB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3" y="2960903"/>
            <a:ext cx="866896" cy="4286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55EE8F-69FC-44FF-BA14-84C9DA92121E}"/>
              </a:ext>
            </a:extLst>
          </p:cNvPr>
          <p:cNvSpPr txBox="1"/>
          <p:nvPr/>
        </p:nvSpPr>
        <p:spPr>
          <a:xfrm>
            <a:off x="3054969" y="3834580"/>
            <a:ext cx="3532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인덱스는 항상 </a:t>
            </a:r>
            <a:r>
              <a:rPr lang="en-US" altLang="ko-KR" dirty="0"/>
              <a:t>0</a:t>
            </a:r>
            <a:r>
              <a:rPr lang="ko-KR" altLang="en-US" dirty="0"/>
              <a:t>부터 시작한다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k30_v</a:t>
            </a:r>
            <a:r>
              <a:rPr lang="ko-KR" altLang="en-US" dirty="0"/>
              <a:t>의 </a:t>
            </a:r>
            <a:r>
              <a:rPr lang="en-US" altLang="ko-KR" dirty="0"/>
              <a:t>0</a:t>
            </a:r>
            <a:r>
              <a:rPr lang="ko-KR" altLang="en-US" dirty="0"/>
              <a:t>번 인덱스는 </a:t>
            </a:r>
            <a:r>
              <a:rPr lang="en-US" altLang="ko-KR" dirty="0"/>
              <a:t>1</a:t>
            </a:r>
            <a:r>
              <a:rPr lang="ko-KR" altLang="en-US" dirty="0"/>
              <a:t>이고 마지막 </a:t>
            </a:r>
            <a:r>
              <a:rPr lang="en-US" altLang="ko-KR" dirty="0"/>
              <a:t>4</a:t>
            </a:r>
            <a:r>
              <a:rPr lang="ko-KR" altLang="en-US" dirty="0"/>
              <a:t>번 인덱스는 </a:t>
            </a:r>
            <a:r>
              <a:rPr lang="en-US" altLang="ko-KR" dirty="0"/>
              <a:t>5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10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56495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int k30_ii = 1000 / 3;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 err="1"/>
              <a:t>System.out.printf</a:t>
            </a:r>
            <a:r>
              <a:rPr lang="en-US" altLang="ko-KR" sz="1050" dirty="0"/>
              <a:t>(“#3-1 : %d\n”, k30_ii);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k30_ii = 1000 % 3;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 err="1"/>
              <a:t>System.out.printf</a:t>
            </a:r>
            <a:r>
              <a:rPr lang="en-US" altLang="ko-KR" sz="1050" dirty="0"/>
              <a:t>(“#3-2 : %d\n”, k30_ii);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for(int k30_i = 0; k30_i &lt; 20; k30_i++)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 err="1"/>
              <a:t>System.out.printf</a:t>
            </a:r>
            <a:r>
              <a:rPr lang="en-US" altLang="ko-KR" sz="1050" dirty="0"/>
              <a:t>(“#3-3 : %d  “, k30_i);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if((k30_i + 1) % 5 == 0)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 err="1"/>
              <a:t>System.out.printf</a:t>
            </a:r>
            <a:r>
              <a:rPr lang="en-US" altLang="ko-KR" sz="1050" dirty="0"/>
              <a:t>(“\n”);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4A7A126-7644-4928-989E-62A7A71EE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3" y="956495"/>
            <a:ext cx="6144482" cy="3277057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6E824FD-5CA3-452B-86EA-5145DE85F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3" y="4741805"/>
            <a:ext cx="3886742" cy="1076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B6C122-583A-453B-8719-F0E364FD0896}"/>
              </a:ext>
            </a:extLst>
          </p:cNvPr>
          <p:cNvSpPr txBox="1"/>
          <p:nvPr/>
        </p:nvSpPr>
        <p:spPr>
          <a:xfrm>
            <a:off x="5243052" y="4424516"/>
            <a:ext cx="29246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%(mod)</a:t>
            </a:r>
            <a:r>
              <a:rPr lang="ko-KR" altLang="en-US" dirty="0"/>
              <a:t>를 이용해서 짝수</a:t>
            </a:r>
            <a:r>
              <a:rPr lang="en-US" altLang="ko-KR" dirty="0"/>
              <a:t>(k30_i % 2 == 0), </a:t>
            </a:r>
            <a:r>
              <a:rPr lang="ko-KR" altLang="en-US" dirty="0"/>
              <a:t>홀수</a:t>
            </a:r>
            <a:r>
              <a:rPr lang="en-US" altLang="ko-KR" dirty="0"/>
              <a:t>(k30_i % 2 != 0)</a:t>
            </a:r>
            <a:r>
              <a:rPr lang="ko-KR" altLang="en-US" dirty="0"/>
              <a:t>도 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26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56495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k30_ii = 12345;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k30_j = (k30_ii / 10) * 10;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(“#4-1 : %d\n”, k30_j);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k30_ii = 12345;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k30_j = ((k30_ii + 5 ) / 10) * 10;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(“#4-2 : %d\n”, k30_j);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k30_ii = 12344;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k30_j = ((k30_ii + 5 ) / 10) * 10;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(“#4-3 : %d\n”, k30_j); 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k30_ii = 12350;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k30_j = ((k30_ii + 50 ) / 100) * 100;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(“#4-4 : %d\n”, k30_j);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k30_ii = 12340;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k30_j = ((k30_ii + 50 ) / 100) * 10;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(“#4-5 : %d\n”, k30_j);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k30_ii = 12500;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k30_j = ((k30_ii + 500 ) / 1000) * 1000;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(“#4-6 : %d\n”, k30_j);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k30_ii = 12400;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k30_j = ((k30_ii + 500 ) / 1000) * 1000;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(“#4-7 : %d\n”, k30_j); 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 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B54D4BB-C53E-48A1-BB59-85A0EA71F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3" y="956495"/>
            <a:ext cx="5726323" cy="383792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16C6F03-D4F1-4A16-BE98-7BFB03759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73" y="4689048"/>
            <a:ext cx="1047896" cy="11336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352E99-C44E-40AA-984B-B6DE5D6099D6}"/>
              </a:ext>
            </a:extLst>
          </p:cNvPr>
          <p:cNvSpPr txBox="1"/>
          <p:nvPr/>
        </p:nvSpPr>
        <p:spPr>
          <a:xfrm>
            <a:off x="2041769" y="4445653"/>
            <a:ext cx="2654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반올림하기 위해서는 반올림 하고 싶은 자리의 절반을 더하고 그 수 만큼 나눈 다음 다시 그 수 만큼 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35454-BC01-4668-AA09-4F26F0404B83}"/>
              </a:ext>
            </a:extLst>
          </p:cNvPr>
          <p:cNvSpPr txBox="1"/>
          <p:nvPr/>
        </p:nvSpPr>
        <p:spPr>
          <a:xfrm>
            <a:off x="4696479" y="4445653"/>
            <a:ext cx="2284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십의자리에서 반올림하려면 </a:t>
            </a:r>
            <a:r>
              <a:rPr lang="en-US" altLang="ko-KR" dirty="0"/>
              <a:t>10</a:t>
            </a:r>
            <a:r>
              <a:rPr lang="ko-KR" altLang="en-US" dirty="0"/>
              <a:t>의 절반인 </a:t>
            </a:r>
            <a:r>
              <a:rPr lang="en-US" altLang="ko-KR" dirty="0"/>
              <a:t>5</a:t>
            </a:r>
            <a:r>
              <a:rPr lang="ko-KR" altLang="en-US" dirty="0"/>
              <a:t>를 더한 수를 </a:t>
            </a:r>
            <a:r>
              <a:rPr lang="en-US" altLang="ko-KR" dirty="0"/>
              <a:t>10</a:t>
            </a:r>
            <a:r>
              <a:rPr lang="ko-KR" altLang="en-US" dirty="0"/>
              <a:t>으로 나누고 다시 </a:t>
            </a:r>
            <a:r>
              <a:rPr lang="en-US" altLang="ko-KR" dirty="0"/>
              <a:t>10</a:t>
            </a:r>
            <a:r>
              <a:rPr lang="ko-KR" altLang="en-US" dirty="0"/>
              <a:t>을 곱하면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43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56495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k30_MyVal = 14 / 5;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(“#5-1 : %d\n”, </a:t>
            </a:r>
            <a:r>
              <a:rPr lang="en-US" altLang="ko-KR" sz="800" dirty="0" err="1"/>
              <a:t>MyVal</a:t>
            </a:r>
            <a:r>
              <a:rPr lang="en-US" altLang="ko-KR" sz="800" dirty="0"/>
              <a:t>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k30_MyValF;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k30_MyValF = 14 / 5;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(“#5-2 : %f\n”, k30_ </a:t>
            </a:r>
            <a:r>
              <a:rPr lang="en-US" altLang="ko-KR" sz="800" dirty="0" err="1"/>
              <a:t>MyValF</a:t>
            </a:r>
            <a:r>
              <a:rPr lang="en-US" altLang="ko-KR" sz="800" dirty="0"/>
              <a:t>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k30_MyValF;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k30_MyValF = 14.0 / 5;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(“#5-3 : %f\n”, k30_ </a:t>
            </a:r>
            <a:r>
              <a:rPr lang="en-US" altLang="ko-KR" sz="800" dirty="0" err="1"/>
              <a:t>MyValF</a:t>
            </a:r>
            <a:r>
              <a:rPr lang="en-US" altLang="ko-KR" sz="800" dirty="0"/>
              <a:t>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k30_MyValF;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k30_MyValF = (14.0 / 5) + 0.5;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(“#5-4 : %f\n”, k30_ </a:t>
            </a:r>
            <a:r>
              <a:rPr lang="en-US" altLang="ko-KR" sz="800" dirty="0" err="1"/>
              <a:t>MyValF</a:t>
            </a:r>
            <a:r>
              <a:rPr lang="en-US" altLang="ko-KR" sz="800" dirty="0"/>
              <a:t>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k30_MyValF;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k30_MyValF = (int)((14.0 / 5) + 0.5);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(“#5-5 : %f\n”, k30_ </a:t>
            </a:r>
            <a:r>
              <a:rPr lang="en-US" altLang="ko-KR" sz="800" dirty="0" err="1"/>
              <a:t>MyValF</a:t>
            </a:r>
            <a:r>
              <a:rPr lang="en-US" altLang="ko-KR" sz="800" dirty="0"/>
              <a:t>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 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56495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9E8FCD1-3F22-47B6-BA2E-D10A91F3B9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"/>
          <a:stretch/>
        </p:blipFill>
        <p:spPr>
          <a:xfrm>
            <a:off x="551197" y="956495"/>
            <a:ext cx="6382888" cy="313367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7732B5E-559A-4258-B9B9-D9D46A5D6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36" y="4499161"/>
            <a:ext cx="1324160" cy="9145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F1028B-88FA-42FE-9B0B-E978619132B8}"/>
              </a:ext>
            </a:extLst>
          </p:cNvPr>
          <p:cNvSpPr txBox="1"/>
          <p:nvPr/>
        </p:nvSpPr>
        <p:spPr>
          <a:xfrm>
            <a:off x="3480619" y="409016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printf</a:t>
            </a:r>
            <a:r>
              <a:rPr lang="ko-KR" altLang="en-US" dirty="0"/>
              <a:t>에서 </a:t>
            </a:r>
            <a:r>
              <a:rPr lang="en-US" altLang="ko-KR" dirty="0"/>
              <a:t>%f</a:t>
            </a:r>
            <a:r>
              <a:rPr lang="ko-KR" altLang="en-US" dirty="0"/>
              <a:t>는 실수형 변수를 받는다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975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k30_val = 271;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k30_rate = 5;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k30_tax = </a:t>
            </a:r>
            <a:r>
              <a:rPr lang="en-US" altLang="ko-KR" sz="800" dirty="0" err="1"/>
              <a:t>taxcal</a:t>
            </a:r>
            <a:r>
              <a:rPr lang="en-US" altLang="ko-KR" sz="800" dirty="0"/>
              <a:t>(k30_val, k30_rate);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(“*******************\n”);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     </a:t>
            </a:r>
            <a:r>
              <a:rPr lang="ko-KR" altLang="en-US" sz="800" dirty="0"/>
              <a:t>단순 세금 계산     </a:t>
            </a:r>
            <a:r>
              <a:rPr lang="en-US" altLang="ko-KR" sz="800" dirty="0"/>
              <a:t>*\n”);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/>
              <a:t>실제 세금계산</a:t>
            </a:r>
            <a:r>
              <a:rPr lang="en-US" altLang="ko-KR" sz="800" dirty="0"/>
              <a:t>: %f\n”, k30_val * k30_rate / 100.0);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ko-KR" altLang="en-US" sz="800" dirty="0" err="1"/>
              <a:t>세전가격</a:t>
            </a:r>
            <a:r>
              <a:rPr lang="en-US" altLang="ko-KR" sz="800" dirty="0"/>
              <a:t>: %d </a:t>
            </a:r>
            <a:r>
              <a:rPr lang="ko-KR" altLang="en-US" sz="800" dirty="0"/>
              <a:t>세금</a:t>
            </a:r>
            <a:r>
              <a:rPr lang="en-US" altLang="ko-KR" sz="800" dirty="0"/>
              <a:t>: %d </a:t>
            </a:r>
            <a:r>
              <a:rPr lang="ko-KR" altLang="en-US" sz="800" dirty="0"/>
              <a:t>세포함가격</a:t>
            </a:r>
            <a:r>
              <a:rPr lang="en-US" altLang="ko-KR" sz="800" dirty="0"/>
              <a:t>: %d\n”, k30_val, k30_tax, k30_val + k30_tax);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(“*******************\n”);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public static int </a:t>
            </a:r>
            <a:r>
              <a:rPr lang="en-US" altLang="ko-KR" sz="800" dirty="0" err="1"/>
              <a:t>taxcal</a:t>
            </a:r>
            <a:r>
              <a:rPr lang="en-US" altLang="ko-KR" sz="800" dirty="0"/>
              <a:t>(int k30_val, int k30_rate) {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k30_ret;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if((double)k30_val * (double)k30_rate/100.0 == k30_val * k30_rate /100) {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k30_ret = k30_val * k30_rate / 100;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 else {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k30_ret = k30_val * k30_rate / 100 + 1;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return k30_ret;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56495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45D3E55-47CB-4B2F-B57E-98C126BA9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6" y="956496"/>
            <a:ext cx="6811152" cy="297733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6B2E006-F160-45D5-BB88-B5D367E43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47" y="4464511"/>
            <a:ext cx="2819794" cy="8668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A35995-7128-4B72-A4D4-BD417BD6169A}"/>
              </a:ext>
            </a:extLst>
          </p:cNvPr>
          <p:cNvSpPr txBox="1"/>
          <p:nvPr/>
        </p:nvSpPr>
        <p:spPr>
          <a:xfrm>
            <a:off x="3569602" y="3805085"/>
            <a:ext cx="3270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세금은 </a:t>
            </a:r>
            <a:r>
              <a:rPr lang="en-US" altLang="ko-KR" dirty="0"/>
              <a:t>13.55</a:t>
            </a:r>
            <a:r>
              <a:rPr lang="ko-KR" altLang="en-US" dirty="0"/>
              <a:t>가 나오는데 이를 버림 처리 하지 않고 올림 처리하여서 </a:t>
            </a:r>
            <a:r>
              <a:rPr lang="en-US" altLang="ko-KR" dirty="0"/>
              <a:t>14</a:t>
            </a:r>
            <a:r>
              <a:rPr lang="ko-KR" altLang="en-US" dirty="0"/>
              <a:t>로 계산하여야 나중에 돈을 덜 받는 일이 생기지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8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</a:t>
            </a:r>
            <a:r>
              <a:rPr lang="ko-KR" altLang="en-US" sz="800" dirty="0"/>
              <a:t> </a:t>
            </a:r>
            <a:r>
              <a:rPr lang="en-US" altLang="ko-KR" sz="800" dirty="0"/>
              <a:t>k30_price = 1234;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</a:t>
            </a:r>
            <a:r>
              <a:rPr lang="ko-KR" altLang="en-US" sz="800" dirty="0"/>
              <a:t> </a:t>
            </a:r>
            <a:r>
              <a:rPr lang="en-US" altLang="ko-KR" sz="800" dirty="0"/>
              <a:t>k30_tax_rate = 0.1;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k30_netprice = k30_netprice(k30_price, k30_tax_rate);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k30_tax = k30_price – k30_netprice;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(“****************\n”);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 </a:t>
            </a:r>
            <a:r>
              <a:rPr lang="ko-KR" altLang="en-US" sz="800" dirty="0"/>
              <a:t>소비자가</a:t>
            </a:r>
            <a:r>
              <a:rPr lang="en-US" altLang="ko-KR" sz="800" dirty="0"/>
              <a:t>,</a:t>
            </a:r>
            <a:r>
              <a:rPr lang="ko-KR" altLang="en-US" sz="800" dirty="0" err="1"/>
              <a:t>세전가격</a:t>
            </a:r>
            <a:r>
              <a:rPr lang="en-US" altLang="ko-KR" sz="800" dirty="0"/>
              <a:t>,</a:t>
            </a:r>
            <a:r>
              <a:rPr lang="ko-KR" altLang="en-US" sz="800" dirty="0"/>
              <a:t>세금계산 </a:t>
            </a:r>
            <a:r>
              <a:rPr lang="en-US" altLang="ko-KR" sz="800" dirty="0"/>
              <a:t>*\n);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</a:t>
            </a:r>
            <a:r>
              <a:rPr lang="ko-KR" altLang="en-US" sz="800" dirty="0"/>
              <a:t>소비자가격 </a:t>
            </a:r>
            <a:r>
              <a:rPr lang="en-US" altLang="ko-KR" sz="800" dirty="0"/>
              <a:t>: %d, </a:t>
            </a:r>
            <a:r>
              <a:rPr lang="ko-KR" altLang="en-US" sz="800" dirty="0" err="1"/>
              <a:t>세전가격</a:t>
            </a:r>
            <a:r>
              <a:rPr lang="en-US" altLang="ko-KR" sz="800" dirty="0"/>
              <a:t>: %d, </a:t>
            </a:r>
            <a:r>
              <a:rPr lang="ko-KR" altLang="en-US" sz="800" dirty="0"/>
              <a:t>세금</a:t>
            </a:r>
            <a:r>
              <a:rPr lang="en-US" altLang="ko-KR" sz="800" dirty="0"/>
              <a:t>: %d\n”, k30_price, k30_netprice, k30_tax);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(“****************\n”);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public</a:t>
            </a:r>
            <a:r>
              <a:rPr lang="ko-KR" altLang="en-US" sz="800" dirty="0"/>
              <a:t> </a:t>
            </a:r>
            <a:r>
              <a:rPr lang="en-US" altLang="ko-KR" sz="800" dirty="0"/>
              <a:t>static</a:t>
            </a:r>
            <a:r>
              <a:rPr lang="ko-KR" altLang="en-US" sz="800" dirty="0"/>
              <a:t> </a:t>
            </a:r>
            <a:r>
              <a:rPr lang="en-US" altLang="ko-KR" sz="800" dirty="0"/>
              <a:t>int k30_netprice(int k30_price, double k30_rate) {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return (int)(k30_price / (1 + k30_rate));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}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56495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3CE2FA7-94EE-491B-B9C2-2DDF3A569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7" y="4539687"/>
            <a:ext cx="2886478" cy="628738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074B44C-C801-4C0E-BD62-CF404CF13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" y="1500809"/>
            <a:ext cx="6922735" cy="20684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486A14-BF5D-483A-9000-BFBD907EABB7}"/>
              </a:ext>
            </a:extLst>
          </p:cNvPr>
          <p:cNvSpPr txBox="1"/>
          <p:nvPr/>
        </p:nvSpPr>
        <p:spPr>
          <a:xfrm>
            <a:off x="3881486" y="4539687"/>
            <a:ext cx="3016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세금을 손해보지 않기 위해서 </a:t>
            </a:r>
            <a:r>
              <a:rPr lang="en-US" altLang="ko-KR" dirty="0"/>
              <a:t>1</a:t>
            </a:r>
            <a:r>
              <a:rPr lang="ko-KR" altLang="en-US" dirty="0"/>
              <a:t>을 더해서 계산한다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885882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47291</TotalTime>
  <Words>6423</Words>
  <Application>Microsoft Office PowerPoint</Application>
  <PresentationFormat>A4 용지(210x297mm)</PresentationFormat>
  <Paragraphs>664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3. 연산자(숫자계산,세금계산)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이동현</cp:lastModifiedBy>
  <cp:revision>2895</cp:revision>
  <cp:lastPrinted>2015-10-28T04:44:44Z</cp:lastPrinted>
  <dcterms:created xsi:type="dcterms:W3CDTF">2003-10-22T07:02:37Z</dcterms:created>
  <dcterms:modified xsi:type="dcterms:W3CDTF">2021-04-21T01:03:35Z</dcterms:modified>
</cp:coreProperties>
</file>