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6"/>
  </p:notesMasterIdLst>
  <p:sldIdLst>
    <p:sldId id="694" r:id="rId4"/>
    <p:sldId id="1057" r:id="rId5"/>
    <p:sldId id="1058" r:id="rId6"/>
    <p:sldId id="1056" r:id="rId7"/>
    <p:sldId id="1063" r:id="rId8"/>
    <p:sldId id="1066" r:id="rId9"/>
    <p:sldId id="1059" r:id="rId10"/>
    <p:sldId id="1060" r:id="rId11"/>
    <p:sldId id="1064" r:id="rId12"/>
    <p:sldId id="1061" r:id="rId13"/>
    <p:sldId id="1062" r:id="rId14"/>
    <p:sldId id="1065" r:id="rId1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0" d="100"/>
          <a:sy n="130" d="100"/>
        </p:scale>
        <p:origin x="480" y="12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7519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4647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30903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6213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0626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18159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896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3279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4514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0342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9892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KsDlx_OTDE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5. </a:t>
            </a:r>
            <a:r>
              <a:rPr lang="ko-KR" altLang="en-US" sz="2400" dirty="0" err="1"/>
              <a:t>리포팅연습</a:t>
            </a:r>
            <a:r>
              <a:rPr lang="en-US" altLang="ko-KR" sz="2400" dirty="0"/>
              <a:t>(</a:t>
            </a:r>
            <a:r>
              <a:rPr lang="ko-KR" altLang="en-US" sz="2400" dirty="0"/>
              <a:t>영수증출력 등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F6CD4-A4B8-450C-A02F-BBC9DB945D8B}"/>
              </a:ext>
            </a:extLst>
          </p:cNvPr>
          <p:cNvSpPr txBox="1"/>
          <p:nvPr/>
        </p:nvSpPr>
        <p:spPr>
          <a:xfrm>
            <a:off x="1136650" y="2337729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dirty="0">
                <a:hlinkClick r:id="rId2"/>
              </a:rPr>
              <a:t>https://youtu.be/qKsDlx</a:t>
            </a:r>
            <a:r>
              <a:rPr lang="ko-KR" altLang="en-US">
                <a:hlinkClick r:id="rId2"/>
              </a:rPr>
              <a:t>_OTDE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8" name="Text Box 89">
            <a:extLst>
              <a:ext uri="{FF2B5EF4-FFF2-40B4-BE49-F238E27FC236}">
                <a16:creationId xmlns:a16="http://schemas.microsoft.com/office/drawing/2014/main" id="{80994D6B-EDD3-4B27-8436-2F1E0FB2F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영수증 출력 </a:t>
            </a:r>
            <a:r>
              <a:rPr lang="en-US" altLang="ko-KR" sz="1800" dirty="0"/>
              <a:t>3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49112F3E-53F8-4B77-945F-0EE7DF722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1" y="794184"/>
            <a:ext cx="9242202" cy="504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출력 </a:t>
            </a:r>
            <a:r>
              <a:rPr lang="en-US" altLang="ko-KR" sz="1800" dirty="0"/>
              <a:t>3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373564E-FD45-4243-95BF-146BEE12C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976201"/>
            <a:ext cx="9706848" cy="52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1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출력 </a:t>
            </a:r>
            <a:r>
              <a:rPr lang="en-US" altLang="ko-KR" sz="1800" dirty="0"/>
              <a:t>3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7" name="그림 6" descr="텍스트, 점수판, 배터리, 명판이(가) 표시된 사진&#10;&#10;자동 생성된 설명">
            <a:extLst>
              <a:ext uri="{FF2B5EF4-FFF2-40B4-BE49-F238E27FC236}">
                <a16:creationId xmlns:a16="http://schemas.microsoft.com/office/drawing/2014/main" id="{D7864724-ABE0-4DF0-90CB-E8A7D8A53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29" y="214350"/>
            <a:ext cx="2086227" cy="6389888"/>
          </a:xfrm>
          <a:prstGeom prst="rect">
            <a:avLst/>
          </a:prstGeom>
        </p:spPr>
      </p:pic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E3208294-278B-49D8-9CA5-EF079B977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-19706"/>
            <a:ext cx="209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구구단 인쇄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C5BECAF-D10F-4AAE-9447-1AAEB239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336" y="980502"/>
            <a:ext cx="10126672" cy="24632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4B66E5-8E67-49A0-9026-D3EE9E78F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63" y="3236657"/>
            <a:ext cx="1981992" cy="26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62445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구구단 인쇄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4826" y="962445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684A21C-0182-48CB-BB27-78A5F3967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46" y="989957"/>
            <a:ext cx="9941301" cy="27192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6C8C2E-178F-4D93-8768-894626629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32" y="3156155"/>
            <a:ext cx="2088782" cy="29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5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달력 인쇄</a:t>
            </a:r>
            <a:r>
              <a:rPr lang="en-US" altLang="ko-KR" sz="1800" dirty="0"/>
              <a:t>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1015613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ABF7544-0847-4332-B552-2FA5DB0F4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098"/>
            <a:ext cx="7775414" cy="31965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23E760-FE92-44FC-BE6F-0892E31BC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93" y="39412"/>
            <a:ext cx="124292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3517B-DE37-4405-B029-73D6F0D90B84}"/>
              </a:ext>
            </a:extLst>
          </p:cNvPr>
          <p:cNvSpPr txBox="1"/>
          <p:nvPr/>
        </p:nvSpPr>
        <p:spPr>
          <a:xfrm>
            <a:off x="1799303" y="4844845"/>
            <a:ext cx="3782962" cy="99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DD19F-5EC2-4004-84D7-760A51FB190D}"/>
              </a:ext>
            </a:extLst>
          </p:cNvPr>
          <p:cNvSpPr txBox="1"/>
          <p:nvPr/>
        </p:nvSpPr>
        <p:spPr>
          <a:xfrm>
            <a:off x="840886" y="4336014"/>
            <a:ext cx="6155469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시작하는 첫 주 토요일의 날짜를 계산하기 위해서 </a:t>
            </a:r>
            <a:r>
              <a:rPr lang="en-US" altLang="ko-KR" dirty="0"/>
              <a:t>k30_count </a:t>
            </a:r>
            <a:r>
              <a:rPr lang="ko-KR" altLang="en-US" dirty="0"/>
              <a:t>변수를 생성하여서 </a:t>
            </a:r>
            <a:r>
              <a:rPr lang="en-US" altLang="ko-KR" dirty="0"/>
              <a:t>7</a:t>
            </a:r>
            <a:r>
              <a:rPr lang="ko-KR" altLang="en-US" dirty="0"/>
              <a:t>에서 </a:t>
            </a:r>
            <a:r>
              <a:rPr lang="en-US" altLang="ko-KR" dirty="0"/>
              <a:t>k30_iWeekday </a:t>
            </a:r>
            <a:r>
              <a:rPr lang="ko-KR" altLang="en-US" dirty="0"/>
              <a:t>뺀 값을 저장하였다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월이 일요일에서 끝났으니 </a:t>
            </a:r>
            <a:r>
              <a:rPr lang="en-US" altLang="ko-KR" dirty="0"/>
              <a:t>k30_iWeekday</a:t>
            </a:r>
            <a:r>
              <a:rPr lang="ko-KR" altLang="en-US" dirty="0"/>
              <a:t>의 값은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월의 반복문은 끝나게 되고 새로 시작하는 </a:t>
            </a:r>
            <a:r>
              <a:rPr lang="en-US" altLang="ko-KR" dirty="0"/>
              <a:t>k30_count</a:t>
            </a:r>
            <a:r>
              <a:rPr lang="ko-KR" altLang="en-US" dirty="0"/>
              <a:t>의 값은 </a:t>
            </a:r>
            <a:r>
              <a:rPr lang="en-US" altLang="ko-KR" dirty="0"/>
              <a:t>6</a:t>
            </a:r>
            <a:r>
              <a:rPr lang="ko-KR" altLang="en-US" dirty="0"/>
              <a:t>으로 시작하게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월의 시작은 </a:t>
            </a:r>
            <a:r>
              <a:rPr lang="en-US" altLang="ko-KR" dirty="0"/>
              <a:t>k30_iWeekday</a:t>
            </a:r>
            <a:r>
              <a:rPr lang="ko-KR" altLang="en-US" dirty="0"/>
              <a:t>의 값인 </a:t>
            </a:r>
            <a:r>
              <a:rPr lang="en-US" altLang="ko-KR" dirty="0"/>
              <a:t>1</a:t>
            </a:r>
            <a:r>
              <a:rPr lang="ko-KR" altLang="en-US" dirty="0"/>
              <a:t>만큼 띄어쓰기 되었고 </a:t>
            </a:r>
            <a:r>
              <a:rPr lang="en-US" altLang="ko-KR" dirty="0"/>
              <a:t>k30_count</a:t>
            </a:r>
            <a:r>
              <a:rPr lang="ko-KR" altLang="en-US" dirty="0"/>
              <a:t>의 값인 </a:t>
            </a:r>
            <a:r>
              <a:rPr lang="en-US" altLang="ko-KR" dirty="0"/>
              <a:t>6</a:t>
            </a:r>
            <a:r>
              <a:rPr lang="ko-KR" altLang="en-US" dirty="0"/>
              <a:t>만큼 </a:t>
            </a:r>
            <a:r>
              <a:rPr lang="en-US" altLang="ko-KR" dirty="0"/>
              <a:t>2</a:t>
            </a:r>
            <a:r>
              <a:rPr lang="ko-KR" altLang="en-US" dirty="0"/>
              <a:t>월 첫 주 토요일의 날짜가 </a:t>
            </a:r>
            <a:r>
              <a:rPr lang="en-US" altLang="ko-KR" dirty="0"/>
              <a:t>6</a:t>
            </a:r>
            <a:r>
              <a:rPr lang="ko-KR" altLang="en-US" dirty="0"/>
              <a:t>일까지 찍히게 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54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출력 </a:t>
            </a:r>
            <a:r>
              <a:rPr lang="en-US" altLang="ko-KR" sz="1800" dirty="0"/>
              <a:t>1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1015613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64BDC112-1435-402C-BC2D-FA88940E2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954" y="565382"/>
            <a:ext cx="10047954" cy="43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출력 </a:t>
            </a:r>
            <a:r>
              <a:rPr lang="en-US" altLang="ko-KR" sz="1800" dirty="0"/>
              <a:t>1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1015613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791B35C-7A3F-4B73-8F22-C8747FA6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3" y="1712121"/>
            <a:ext cx="4262220" cy="3433758"/>
          </a:xfrm>
          <a:prstGeom prst="rect">
            <a:avLst/>
          </a:prstGeom>
        </p:spPr>
      </p:pic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D57BCBEE-9473-47A4-8D61-214A2F2A68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89" y="1140106"/>
            <a:ext cx="4029693" cy="45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8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영수증 출력 </a:t>
            </a:r>
            <a:r>
              <a:rPr lang="en-US" altLang="ko-KR" sz="1800" dirty="0"/>
              <a:t>2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6E80E21-CAC4-426C-BB64-A650D8D80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21" y="670079"/>
            <a:ext cx="9001846" cy="57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1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영수증 출력 </a:t>
            </a:r>
            <a:r>
              <a:rPr lang="en-US" altLang="ko-KR" sz="1800" dirty="0"/>
              <a:t>2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797C57DC-5C4A-4889-A14B-04F8A79C8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9" y="838228"/>
            <a:ext cx="9763267" cy="48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0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95907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 – </a:t>
            </a:r>
            <a:r>
              <a:rPr lang="ko-KR" altLang="en-US" sz="1800" dirty="0"/>
              <a:t>영수증 출력 </a:t>
            </a:r>
            <a:r>
              <a:rPr lang="en-US" altLang="ko-KR" sz="1800" dirty="0"/>
              <a:t>2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6" y="1015613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7" name="그림 6" descr="텍스트, 점수판, 명판, 영수증이(가) 표시된 사진&#10;&#10;자동 생성된 설명">
            <a:extLst>
              <a:ext uri="{FF2B5EF4-FFF2-40B4-BE49-F238E27FC236}">
                <a16:creationId xmlns:a16="http://schemas.microsoft.com/office/drawing/2014/main" id="{B4FDB041-263C-40C9-A457-2FA9045CC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95" y="1180513"/>
            <a:ext cx="2832637" cy="4575798"/>
          </a:xfrm>
          <a:prstGeom prst="rect">
            <a:avLst/>
          </a:prstGeom>
        </p:spPr>
      </p:pic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2D9B1AC-3397-4D0F-9750-FC6BA2AC6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46" y="797554"/>
            <a:ext cx="2459415" cy="53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0117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47488</TotalTime>
  <Words>2586</Words>
  <Application>Microsoft Office PowerPoint</Application>
  <PresentationFormat>A4 용지(210x297mm)</PresentationFormat>
  <Paragraphs>303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5. 리포팅연습(영수증출력 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이동현</cp:lastModifiedBy>
  <cp:revision>2892</cp:revision>
  <cp:lastPrinted>2015-10-28T04:44:44Z</cp:lastPrinted>
  <dcterms:created xsi:type="dcterms:W3CDTF">2003-10-22T07:02:37Z</dcterms:created>
  <dcterms:modified xsi:type="dcterms:W3CDTF">2021-04-21T01:03:56Z</dcterms:modified>
</cp:coreProperties>
</file>