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2"/>
  </p:notesMasterIdLst>
  <p:sldIdLst>
    <p:sldId id="694" r:id="rId4"/>
    <p:sldId id="1056" r:id="rId5"/>
    <p:sldId id="1057" r:id="rId6"/>
    <p:sldId id="1094" r:id="rId7"/>
    <p:sldId id="1058" r:id="rId8"/>
    <p:sldId id="1095" r:id="rId9"/>
    <p:sldId id="1096" r:id="rId10"/>
    <p:sldId id="1059" r:id="rId11"/>
    <p:sldId id="1097" r:id="rId12"/>
    <p:sldId id="1060" r:id="rId13"/>
    <p:sldId id="1100" r:id="rId14"/>
    <p:sldId id="1098" r:id="rId15"/>
    <p:sldId id="1099" r:id="rId16"/>
    <p:sldId id="1101" r:id="rId17"/>
    <p:sldId id="1061" r:id="rId18"/>
    <p:sldId id="1102" r:id="rId19"/>
    <p:sldId id="1062" r:id="rId20"/>
    <p:sldId id="1103" r:id="rId21"/>
    <p:sldId id="1105" r:id="rId22"/>
    <p:sldId id="1063" r:id="rId23"/>
    <p:sldId id="1104" r:id="rId24"/>
    <p:sldId id="1106" r:id="rId25"/>
    <p:sldId id="1108" r:id="rId26"/>
    <p:sldId id="1107" r:id="rId27"/>
    <p:sldId id="1109" r:id="rId28"/>
    <p:sldId id="1111" r:id="rId29"/>
    <p:sldId id="1113" r:id="rId30"/>
    <p:sldId id="1115" r:id="rId31"/>
    <p:sldId id="1114" r:id="rId32"/>
    <p:sldId id="1064" r:id="rId33"/>
    <p:sldId id="1116" r:id="rId34"/>
    <p:sldId id="1065" r:id="rId35"/>
    <p:sldId id="1066" r:id="rId36"/>
    <p:sldId id="1117" r:id="rId37"/>
    <p:sldId id="1118" r:id="rId38"/>
    <p:sldId id="1119" r:id="rId39"/>
    <p:sldId id="1090" r:id="rId40"/>
    <p:sldId id="1120" r:id="rId4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4" d="100"/>
          <a:sy n="104" d="100"/>
        </p:scale>
        <p:origin x="114" y="67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626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06664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1492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95718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8241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7081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9113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28001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62784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68566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68430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93340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03997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6994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89799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68370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94932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36262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25505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88196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72921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4109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4742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21691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92077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685901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52506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53686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23256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145442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3234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505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8028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3610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4962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2694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22755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KsDlx_OTDE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/>
              <a:t>객체지향 조금만 알기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F6CD4-A4B8-450C-A02F-BBC9DB945D8B}"/>
              </a:ext>
            </a:extLst>
          </p:cNvPr>
          <p:cNvSpPr txBox="1"/>
          <p:nvPr/>
        </p:nvSpPr>
        <p:spPr>
          <a:xfrm>
            <a:off x="1136650" y="2337729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dirty="0">
                <a:hlinkClick r:id="rId2"/>
              </a:rPr>
              <a:t>https://youtu.be/qKsDlx</a:t>
            </a:r>
            <a:r>
              <a:rPr lang="ko-KR" altLang="en-US">
                <a:hlinkClick r:id="rId2"/>
              </a:rPr>
              <a:t>_OTDE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AAA8D36A-F1B9-485B-9B43-BD8461F6E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-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,</a:t>
            </a:r>
            <a:r>
              <a:rPr lang="ko-KR" altLang="en-US" sz="1800" dirty="0"/>
              <a:t> 객체</a:t>
            </a:r>
            <a:r>
              <a:rPr lang="en-US" altLang="ko-KR" sz="1800" dirty="0"/>
              <a:t>, </a:t>
            </a:r>
            <a:r>
              <a:rPr lang="ko-KR" altLang="en-US" sz="1800" dirty="0"/>
              <a:t>인스턴스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E5C29C-39E8-41B0-AC14-FAE0DB873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" y="1352260"/>
            <a:ext cx="9850225" cy="4153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C3F42F-D5F7-4E68-A3A1-FEE0C4161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23" y="565382"/>
            <a:ext cx="157184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-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,</a:t>
            </a:r>
            <a:r>
              <a:rPr lang="ko-KR" altLang="en-US" sz="1800" dirty="0"/>
              <a:t> 객체</a:t>
            </a:r>
            <a:r>
              <a:rPr lang="en-US" altLang="ko-KR" sz="1800" dirty="0"/>
              <a:t>, </a:t>
            </a:r>
            <a:r>
              <a:rPr lang="ko-KR" altLang="en-US" sz="1800" dirty="0"/>
              <a:t>인스턴스</a:t>
            </a:r>
            <a:r>
              <a:rPr lang="en-US" altLang="ko-KR" sz="1800" dirty="0"/>
              <a:t>(</a:t>
            </a:r>
            <a:r>
              <a:rPr lang="ko-KR" altLang="en-US" sz="1800" dirty="0"/>
              <a:t>리모컨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5DC922A-43A3-49A7-87EB-A3AFF5123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608"/>
            <a:ext cx="9906000" cy="53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-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,</a:t>
            </a:r>
            <a:r>
              <a:rPr lang="ko-KR" altLang="en-US" sz="1800" dirty="0"/>
              <a:t> 객체</a:t>
            </a:r>
            <a:r>
              <a:rPr lang="en-US" altLang="ko-KR" sz="1800" dirty="0"/>
              <a:t>, </a:t>
            </a:r>
            <a:r>
              <a:rPr lang="ko-KR" altLang="en-US" sz="1800" dirty="0"/>
              <a:t>인스턴스</a:t>
            </a:r>
            <a:r>
              <a:rPr lang="en-US" altLang="ko-KR" sz="1800" dirty="0"/>
              <a:t>(</a:t>
            </a:r>
            <a:r>
              <a:rPr lang="ko-KR" altLang="en-US" sz="1800" dirty="0"/>
              <a:t>리모컨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0BD225A-306F-4811-81F6-CC3E74DD9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419"/>
            <a:ext cx="9906000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-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,</a:t>
            </a:r>
            <a:r>
              <a:rPr lang="ko-KR" altLang="en-US" sz="1800" dirty="0"/>
              <a:t> 객체</a:t>
            </a:r>
            <a:r>
              <a:rPr lang="en-US" altLang="ko-KR" sz="1800" dirty="0"/>
              <a:t>, </a:t>
            </a:r>
            <a:r>
              <a:rPr lang="ko-KR" altLang="en-US" sz="1800" dirty="0"/>
              <a:t>인스턴스</a:t>
            </a:r>
            <a:r>
              <a:rPr lang="en-US" altLang="ko-KR" sz="1800" dirty="0"/>
              <a:t>(</a:t>
            </a:r>
            <a:r>
              <a:rPr lang="ko-KR" altLang="en-US" sz="1800" dirty="0"/>
              <a:t>리모컨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3137661-4113-4C91-80BE-DBE216A10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07" y="747504"/>
            <a:ext cx="3549203" cy="53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2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메소드 오버로딩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3F133CF-744E-4B22-8A1C-9E95330FB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8" y="1714683"/>
            <a:ext cx="9590444" cy="29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메소드 오버로딩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F456DA-513E-4AED-9BE5-050C57F33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15613"/>
            <a:ext cx="9325813" cy="309447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4EAD16F-0C7F-46AF-875B-8DE0A5FA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56" y="4259233"/>
            <a:ext cx="3651519" cy="14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7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메소드 오버로딩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7AB44DE-6083-42EF-B6D0-DD08C0FE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163"/>
            <a:ext cx="9906000" cy="37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메소드 오버로딩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E1D19C-EB9D-4092-B171-A6ABF03AF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771"/>
            <a:ext cx="9906000" cy="55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2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메소드 오버로딩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6CCD3B6-B209-44BD-83BA-76DC5EAC9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2" y="1784933"/>
            <a:ext cx="4613392" cy="30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8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생성자</a:t>
            </a:r>
            <a:r>
              <a:rPr lang="en-US" altLang="ko-KR" sz="1800" dirty="0"/>
              <a:t>(</a:t>
            </a:r>
            <a:r>
              <a:rPr lang="ko-KR" altLang="en-US" sz="1800" dirty="0"/>
              <a:t>엘리베이터 </a:t>
            </a:r>
            <a:r>
              <a:rPr lang="en-US" altLang="ko-KR" sz="1800" dirty="0"/>
              <a:t>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032603C-27C5-4354-9DEB-54958E5E7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" y="823813"/>
            <a:ext cx="9444087" cy="60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변수와 메서드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72ED9D-BCE2-4457-9F66-ACFABEE9A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209"/>
            <a:ext cx="9895663" cy="2726930"/>
          </a:xfrm>
          <a:prstGeom prst="rect">
            <a:avLst/>
          </a:prstGeom>
        </p:spPr>
      </p:pic>
      <p:pic>
        <p:nvPicPr>
          <p:cNvPr id="7" name="그림 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F1BC3F-6CAE-4EB2-9D1E-A282BA6D3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35" y="4289147"/>
            <a:ext cx="2309792" cy="9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생성자</a:t>
            </a:r>
            <a:r>
              <a:rPr lang="en-US" altLang="ko-KR" sz="1800" dirty="0"/>
              <a:t>(</a:t>
            </a:r>
            <a:r>
              <a:rPr lang="ko-KR" altLang="en-US" sz="1800" dirty="0"/>
              <a:t>엘리베이터 </a:t>
            </a:r>
            <a:r>
              <a:rPr lang="en-US" altLang="ko-KR" sz="1800" dirty="0"/>
              <a:t>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D1F6EF-26E4-4EA3-BE60-E2183688C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891"/>
            <a:ext cx="9906000" cy="41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생성자</a:t>
            </a:r>
            <a:r>
              <a:rPr lang="en-US" altLang="ko-KR" sz="1800" dirty="0"/>
              <a:t>(</a:t>
            </a:r>
            <a:r>
              <a:rPr lang="ko-KR" altLang="en-US" sz="1800" dirty="0"/>
              <a:t>엘리베이터 </a:t>
            </a:r>
            <a:r>
              <a:rPr lang="en-US" altLang="ko-KR" sz="1800" dirty="0"/>
              <a:t>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1777A-533E-4848-AD98-A1466D444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8" y="1120592"/>
            <a:ext cx="3638252" cy="46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4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생성자</a:t>
            </a:r>
            <a:r>
              <a:rPr lang="en-US" altLang="ko-KR" sz="1800" dirty="0"/>
              <a:t>(</a:t>
            </a:r>
            <a:r>
              <a:rPr lang="ko-KR" altLang="en-US" sz="1800" dirty="0"/>
              <a:t>리모컨 </a:t>
            </a:r>
            <a:r>
              <a:rPr lang="en-US" altLang="ko-KR" sz="1800" dirty="0"/>
              <a:t>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B1CBB74-B4D6-4B10-AFF0-95FFD56ED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7" y="638427"/>
            <a:ext cx="8642808" cy="57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6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생성자</a:t>
            </a:r>
            <a:r>
              <a:rPr lang="en-US" altLang="ko-KR" sz="1800" dirty="0"/>
              <a:t>(</a:t>
            </a:r>
            <a:r>
              <a:rPr lang="ko-KR" altLang="en-US" sz="1800" dirty="0"/>
              <a:t>리모컨 </a:t>
            </a:r>
            <a:r>
              <a:rPr lang="en-US" altLang="ko-KR" sz="1800" dirty="0"/>
              <a:t>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9F8608A-D8CC-44E8-9A51-AC296DCD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586"/>
            <a:ext cx="9906000" cy="41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7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생성자</a:t>
            </a:r>
            <a:r>
              <a:rPr lang="en-US" altLang="ko-KR" sz="1800" dirty="0"/>
              <a:t>(</a:t>
            </a:r>
            <a:r>
              <a:rPr lang="ko-KR" altLang="en-US" sz="1800" dirty="0"/>
              <a:t>리모컨 </a:t>
            </a:r>
            <a:r>
              <a:rPr lang="en-US" altLang="ko-KR" sz="1800" dirty="0"/>
              <a:t>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C44556-774B-4519-BD85-0518C5FE6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480"/>
            <a:ext cx="9906000" cy="292021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086E6CC-48CD-4BC5-85C0-F942A5765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02" y="4184974"/>
            <a:ext cx="368668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13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상속</a:t>
            </a:r>
            <a:r>
              <a:rPr lang="en-US" altLang="ko-KR" sz="1800" dirty="0"/>
              <a:t>(</a:t>
            </a:r>
            <a:r>
              <a:rPr lang="ko-KR" altLang="en-US" sz="1800" dirty="0"/>
              <a:t>엘리베이터 </a:t>
            </a:r>
            <a:r>
              <a:rPr lang="en-US" altLang="ko-KR" sz="1800" dirty="0"/>
              <a:t>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9F9405E9-0A8B-4BD5-978A-FA9E661E9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202"/>
            <a:ext cx="9906000" cy="3142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CE95BB-E8BE-471E-BB87-A5F651233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4647"/>
            <a:ext cx="7914997" cy="9935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5DE492-8214-484C-935B-BA99C963E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97" y="3866733"/>
            <a:ext cx="199100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07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상속</a:t>
            </a:r>
            <a:r>
              <a:rPr lang="en-US" altLang="ko-KR" sz="1800" dirty="0"/>
              <a:t>(</a:t>
            </a:r>
            <a:r>
              <a:rPr lang="ko-KR" altLang="en-US" sz="1800" dirty="0"/>
              <a:t>리모컨 </a:t>
            </a:r>
            <a:r>
              <a:rPr lang="en-US" altLang="ko-KR" sz="1800" dirty="0"/>
              <a:t>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A6E8D2-4715-4FD5-937A-92735E2E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562"/>
            <a:ext cx="9906000" cy="364256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78962A7-6720-4D0B-8E09-A7702EDD6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5207"/>
            <a:ext cx="9906000" cy="140384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62C241A-B409-4272-A9CC-DFE21CA7F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61" y="4978780"/>
            <a:ext cx="3187678" cy="15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 err="1"/>
              <a:t>오버라이딩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엘레베이터</a:t>
            </a:r>
            <a:r>
              <a:rPr lang="ko-KR" altLang="en-US" sz="1800" dirty="0"/>
              <a:t> </a:t>
            </a:r>
            <a:r>
              <a:rPr lang="en-US" altLang="ko-KR" sz="1800" dirty="0"/>
              <a:t>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D55803D-13E2-4D6A-BA95-56E296546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150"/>
            <a:ext cx="9906000" cy="28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50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 err="1"/>
              <a:t>오버라이딩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엘레베이터</a:t>
            </a:r>
            <a:r>
              <a:rPr lang="ko-KR" altLang="en-US" sz="1800" dirty="0"/>
              <a:t> </a:t>
            </a:r>
            <a:r>
              <a:rPr lang="en-US" altLang="ko-KR" sz="1800" dirty="0"/>
              <a:t>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BB0497D2-7BC7-4299-B316-EDCE83CA9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789"/>
            <a:ext cx="9906000" cy="30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57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 err="1"/>
              <a:t>오버라이딩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엘레베이터</a:t>
            </a:r>
            <a:r>
              <a:rPr lang="ko-KR" altLang="en-US" sz="1800" dirty="0"/>
              <a:t> </a:t>
            </a:r>
            <a:r>
              <a:rPr lang="en-US" altLang="ko-KR" sz="1800" dirty="0"/>
              <a:t>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79449C-4E3A-4B6E-A302-647760E2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3" y="723522"/>
            <a:ext cx="3181794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변수와 메서드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812F47-FDD7-4EE7-946E-75D7FBC4C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296"/>
            <a:ext cx="9906000" cy="54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클래스를 만들기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2E8D6F1F-53ED-4B8E-9B63-D1154FDF0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1"/>
            <a:ext cx="9906000" cy="39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47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클래스를 만들기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A144B9F-F9A9-4DB0-8610-CB6F4B091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" y="786526"/>
            <a:ext cx="9906000" cy="3244392"/>
          </a:xfrm>
          <a:prstGeom prst="rect">
            <a:avLst/>
          </a:prstGeom>
        </p:spPr>
      </p:pic>
      <p:pic>
        <p:nvPicPr>
          <p:cNvPr id="7" name="그림 6" descr="텍스트, 배터리, 전자기기, 영수증이(가) 표시된 사진&#10;&#10;자동 생성된 설명">
            <a:extLst>
              <a:ext uri="{FF2B5EF4-FFF2-40B4-BE49-F238E27FC236}">
                <a16:creationId xmlns:a16="http://schemas.microsoft.com/office/drawing/2014/main" id="{6538F277-A5E6-4421-8CCC-47BC4CB6E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91" y="4155493"/>
            <a:ext cx="506800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4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성적 집계표 출력</a:t>
            </a:r>
            <a:r>
              <a:rPr lang="en-US" altLang="ko-KR" sz="1800" dirty="0"/>
              <a:t>(1 </a:t>
            </a:r>
            <a:r>
              <a:rPr lang="ko-KR" altLang="en-US" sz="1800" dirty="0"/>
              <a:t>페이지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B9E2C16-5380-4AF6-9FC5-0C861A5D1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44" y="952154"/>
            <a:ext cx="3658111" cy="4953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486989-0C01-4796-9AC0-CB7A30EE4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202"/>
            <a:ext cx="9906000" cy="55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23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- </a:t>
            </a:r>
            <a:r>
              <a:rPr lang="ko-KR" altLang="en-US" sz="1800" dirty="0"/>
              <a:t>성적 집계표 출력</a:t>
            </a:r>
            <a:r>
              <a:rPr lang="en-US" altLang="ko-KR" sz="1800" dirty="0"/>
              <a:t>(1 </a:t>
            </a:r>
            <a:r>
              <a:rPr lang="ko-KR" altLang="en-US" sz="1800" dirty="0"/>
              <a:t>페이지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F3BA656-E435-46BC-9F66-FAAE45FE6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79" y="952154"/>
            <a:ext cx="365811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9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성적 집계표 출력</a:t>
            </a:r>
            <a:r>
              <a:rPr lang="en-US" altLang="ko-KR" sz="1800" dirty="0"/>
              <a:t>(</a:t>
            </a:r>
            <a:r>
              <a:rPr lang="ko-KR" altLang="en-US" sz="1800" dirty="0"/>
              <a:t>多</a:t>
            </a:r>
            <a:r>
              <a:rPr lang="en-US" altLang="ko-KR" sz="1800" dirty="0"/>
              <a:t> </a:t>
            </a:r>
            <a:r>
              <a:rPr lang="ko-KR" altLang="en-US" sz="1800" dirty="0"/>
              <a:t>페이지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06343AE-C325-4C99-8DF7-52B8A2348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171"/>
            <a:ext cx="9906000" cy="29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0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성적 집계표 출력</a:t>
            </a:r>
            <a:r>
              <a:rPr lang="en-US" altLang="ko-KR" sz="1800" dirty="0"/>
              <a:t>(</a:t>
            </a:r>
            <a:r>
              <a:rPr lang="ko-KR" altLang="en-US" sz="1800" dirty="0"/>
              <a:t>多</a:t>
            </a:r>
            <a:r>
              <a:rPr lang="en-US" altLang="ko-KR" sz="1800" dirty="0"/>
              <a:t> </a:t>
            </a:r>
            <a:r>
              <a:rPr lang="ko-KR" altLang="en-US" sz="1800" dirty="0"/>
              <a:t>페이지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98DCB05-6591-4746-A3E4-DFAAA7136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320"/>
            <a:ext cx="9906000" cy="57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2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성적 집계표 출력</a:t>
            </a:r>
            <a:r>
              <a:rPr lang="en-US" altLang="ko-KR" sz="1800" dirty="0"/>
              <a:t>(</a:t>
            </a:r>
            <a:r>
              <a:rPr lang="ko-KR" altLang="en-US" sz="1800" dirty="0"/>
              <a:t>多</a:t>
            </a:r>
            <a:r>
              <a:rPr lang="en-US" altLang="ko-KR" sz="1800" dirty="0"/>
              <a:t> </a:t>
            </a:r>
            <a:r>
              <a:rPr lang="ko-KR" altLang="en-US" sz="1800" dirty="0"/>
              <a:t>페이지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3B929D-6B89-430E-830D-79A3DFE24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95" y="-19706"/>
            <a:ext cx="271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6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필기 정리하기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A2C44F0-C63B-454D-93B1-FEFB4D521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11" y="616976"/>
            <a:ext cx="435139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56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필기 정리하기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E0AB75B-C344-41F1-AB1B-37113435C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2" y="620786"/>
            <a:ext cx="4336156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변수와 메서드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B0B1416-5400-4D0B-987E-A0E34FCA9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90" y="1796021"/>
            <a:ext cx="3687951" cy="29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4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변수와 메서드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1388A10-9D29-4A57-B7EC-E1E7764E9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386"/>
            <a:ext cx="9906000" cy="40612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B2F3ED-0F16-4AF3-8D55-2036EC25C38A}"/>
              </a:ext>
            </a:extLst>
          </p:cNvPr>
          <p:cNvSpPr/>
          <p:nvPr/>
        </p:nvSpPr>
        <p:spPr bwMode="auto">
          <a:xfrm>
            <a:off x="486697" y="3983470"/>
            <a:ext cx="3215148" cy="14218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11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변수와 메서드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F9A2C29-94A7-47C7-ABDB-C0E67715D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922"/>
            <a:ext cx="9906000" cy="57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변수와 메서드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D80E788D-1265-4E92-A17A-D0585A284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146"/>
            <a:ext cx="9906000" cy="54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변수와 메서드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, 점수판, 명판이(가) 표시된 사진&#10;&#10;자동 생성된 설명">
            <a:extLst>
              <a:ext uri="{FF2B5EF4-FFF2-40B4-BE49-F238E27FC236}">
                <a16:creationId xmlns:a16="http://schemas.microsoft.com/office/drawing/2014/main" id="{473302D9-1D37-4F11-BB4A-B9CBD750B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21" y="-19706"/>
            <a:ext cx="2267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4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-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,</a:t>
            </a:r>
            <a:r>
              <a:rPr lang="ko-KR" altLang="en-US" sz="1800" dirty="0"/>
              <a:t> 객체</a:t>
            </a:r>
            <a:r>
              <a:rPr lang="en-US" altLang="ko-KR" sz="1800" dirty="0"/>
              <a:t>, </a:t>
            </a:r>
            <a:r>
              <a:rPr lang="ko-KR" altLang="en-US" sz="1800" dirty="0"/>
              <a:t>인스턴스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CA8978-09B8-4041-AB92-DB4DB21BC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" y="1454395"/>
            <a:ext cx="978354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747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47229</TotalTime>
  <Words>8465</Words>
  <Application>Microsoft Office PowerPoint</Application>
  <PresentationFormat>A4 용지(210x297mm)</PresentationFormat>
  <Paragraphs>1002</Paragraphs>
  <Slides>38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6. 객체지향 조금만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2894</cp:revision>
  <cp:lastPrinted>2015-10-28T04:44:44Z</cp:lastPrinted>
  <dcterms:created xsi:type="dcterms:W3CDTF">2003-10-22T07:02:37Z</dcterms:created>
  <dcterms:modified xsi:type="dcterms:W3CDTF">2021-04-27T04:45:09Z</dcterms:modified>
</cp:coreProperties>
</file>