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0"/>
  </p:notesMasterIdLst>
  <p:sldIdLst>
    <p:sldId id="694" r:id="rId4"/>
    <p:sldId id="1056" r:id="rId5"/>
    <p:sldId id="1057" r:id="rId6"/>
    <p:sldId id="1058" r:id="rId7"/>
    <p:sldId id="1079" r:id="rId8"/>
    <p:sldId id="1059" r:id="rId9"/>
    <p:sldId id="1080" r:id="rId10"/>
    <p:sldId id="1060" r:id="rId11"/>
    <p:sldId id="1061" r:id="rId12"/>
    <p:sldId id="1081" r:id="rId13"/>
    <p:sldId id="1062" r:id="rId14"/>
    <p:sldId id="1063" r:id="rId15"/>
    <p:sldId id="1082" r:id="rId16"/>
    <p:sldId id="1083" r:id="rId17"/>
    <p:sldId id="1064" r:id="rId18"/>
    <p:sldId id="1065" r:id="rId19"/>
    <p:sldId id="1066" r:id="rId20"/>
    <p:sldId id="1084" r:id="rId21"/>
    <p:sldId id="1085" r:id="rId22"/>
    <p:sldId id="1086" r:id="rId23"/>
    <p:sldId id="1067" r:id="rId24"/>
    <p:sldId id="1087" r:id="rId25"/>
    <p:sldId id="1088" r:id="rId26"/>
    <p:sldId id="1089" r:id="rId27"/>
    <p:sldId id="1090" r:id="rId28"/>
    <p:sldId id="1091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4" d="100"/>
          <a:sy n="104" d="100"/>
        </p:scale>
        <p:origin x="114" y="67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6244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3573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216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5517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5614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6907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2424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9165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89947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980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49882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95517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7497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87612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5110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1454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5862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3992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322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0895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9739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9778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6362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04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en-US" altLang="ko-KR" sz="2400" dirty="0" err="1"/>
              <a:t>String,Byte,StringBuffer</a:t>
            </a:r>
            <a:r>
              <a:rPr lang="en-US" altLang="ko-KR" sz="2400" dirty="0"/>
              <a:t>, Array,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29414D60-457A-4A5F-BC63-8E4A431FF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C2152B9-320B-4323-89E3-3680ABC1F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355"/>
            <a:ext cx="9906000" cy="58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8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612CE9-087E-4E64-841E-097499C1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93" y="1083550"/>
            <a:ext cx="3533467" cy="4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8FFC68-BD28-43D9-86EE-4341555CE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732"/>
            <a:ext cx="9906000" cy="31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0672D29-5F40-4F0B-B40F-EB1845D7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71" y="0"/>
            <a:ext cx="1595366" cy="6858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091A7-9B15-4B4D-BA63-46B762282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23" y="1976235"/>
            <a:ext cx="1895740" cy="290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291B6-13B4-4E3A-BE1D-797CA3730B3B}"/>
              </a:ext>
            </a:extLst>
          </p:cNvPr>
          <p:cNvSpPr txBox="1"/>
          <p:nvPr/>
        </p:nvSpPr>
        <p:spPr>
          <a:xfrm>
            <a:off x="2077545" y="1432272"/>
            <a:ext cx="16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개만 했을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ACDA-329A-41ED-8CAD-C6BCEECCA6D1}"/>
              </a:ext>
            </a:extLst>
          </p:cNvPr>
          <p:cNvSpPr txBox="1"/>
          <p:nvPr/>
        </p:nvSpPr>
        <p:spPr>
          <a:xfrm>
            <a:off x="4719485" y="1574529"/>
            <a:ext cx="208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1000000</a:t>
            </a:r>
            <a:r>
              <a:rPr lang="ko-KR" altLang="en-US" dirty="0"/>
              <a:t>개 했을 때</a:t>
            </a:r>
          </a:p>
        </p:txBody>
      </p:sp>
    </p:spTree>
    <p:extLst>
      <p:ext uri="{BB962C8B-B14F-4D97-AF65-F5344CB8AC3E}">
        <p14:creationId xmlns:p14="http://schemas.microsoft.com/office/powerpoint/2010/main" val="225947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EFE5EA-E27E-4E49-86C0-84DC21044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278"/>
            <a:ext cx="9906000" cy="28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F706500-6D3C-4B84-B9C4-49000ECB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" y="868808"/>
            <a:ext cx="9237567" cy="59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, 배터리, 영수증이(가) 표시된 사진&#10;&#10;자동 생성된 설명">
            <a:extLst>
              <a:ext uri="{FF2B5EF4-FFF2-40B4-BE49-F238E27FC236}">
                <a16:creationId xmlns:a16="http://schemas.microsoft.com/office/drawing/2014/main" id="{86F071C6-1C67-4B5A-A7A2-48D72D05E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3" y="1595337"/>
            <a:ext cx="2924692" cy="36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多페이지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F24CB83-25A6-446D-B1A6-7080C3426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76"/>
            <a:ext cx="9906000" cy="28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多페이지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0FE3AA-8B1C-4817-8053-30BC804A4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63"/>
            <a:ext cx="9906000" cy="6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多페이지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C0D921-2C58-4C61-9B34-1614D760F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201"/>
            <a:ext cx="9906000" cy="56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</a:t>
            </a:r>
            <a:r>
              <a:rPr lang="ko-KR" altLang="en-US" sz="1800" dirty="0"/>
              <a:t>한글계산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B4B53F-1271-4CC6-AC53-76B9E4E1D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40"/>
            <a:ext cx="9906000" cy="433477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DBE3BD-3D48-4F87-85ED-22801D67A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69" y="4814983"/>
            <a:ext cx="2949957" cy="10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多페이지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88B29-F6B2-43C8-B28F-C4B76193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60" y="-19706"/>
            <a:ext cx="2256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1A7D2-57AE-4112-9219-DAE9D29CC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331"/>
            <a:ext cx="9906000" cy="28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BE7BB9-4A54-4528-BAFA-034379FB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660754"/>
            <a:ext cx="7689273" cy="60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FD93F2-8B43-4C62-BA7D-3581B1C49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51"/>
            <a:ext cx="9906000" cy="59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80D82-783A-469C-93D9-0D7429AFD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46" y="0"/>
            <a:ext cx="2359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80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필기 정리하기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B019EC-6DCD-483E-A136-03976C962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08" y="703913"/>
            <a:ext cx="4389500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필기 정리하기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D317FA-749E-4C1D-AA27-D61D7C65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93" y="857007"/>
            <a:ext cx="4389500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823992" y="841049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고정길이에서 필드 추출 처리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F73AD55-722A-410E-A65C-5A428F8CD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667094"/>
            <a:ext cx="7771563" cy="6190906"/>
          </a:xfrm>
          <a:prstGeom prst="rect">
            <a:avLst/>
          </a:prstGeom>
        </p:spPr>
      </p:pic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2E76865-C66A-488F-B075-E0B16D16E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85" y="1414525"/>
            <a:ext cx="4517399" cy="1692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6160B-5D66-42FD-925B-AFD39077F33C}"/>
              </a:ext>
            </a:extLst>
          </p:cNvPr>
          <p:cNvSpPr txBox="1"/>
          <p:nvPr/>
        </p:nvSpPr>
        <p:spPr>
          <a:xfrm>
            <a:off x="6601525" y="2977717"/>
            <a:ext cx="317090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지난번에 바이트로 받은 값의 길이가 총 </a:t>
            </a:r>
            <a:r>
              <a:rPr lang="en-US" altLang="ko-KR" dirty="0"/>
              <a:t>41</a:t>
            </a:r>
            <a:r>
              <a:rPr lang="ko-KR" altLang="en-US" dirty="0"/>
              <a:t>개이고 </a:t>
            </a:r>
            <a:r>
              <a:rPr lang="en-US" altLang="ko-KR" dirty="0"/>
              <a:t>0</a:t>
            </a:r>
            <a:r>
              <a:rPr lang="ko-KR" altLang="en-US" dirty="0"/>
              <a:t>번부터 </a:t>
            </a:r>
            <a:r>
              <a:rPr lang="en-US" altLang="ko-KR" dirty="0"/>
              <a:t>19</a:t>
            </a:r>
            <a:r>
              <a:rPr lang="ko-KR" altLang="en-US" dirty="0"/>
              <a:t>번째까지 잘라서 </a:t>
            </a:r>
            <a:r>
              <a:rPr lang="en-US" altLang="ko-KR" dirty="0"/>
              <a:t>20</a:t>
            </a:r>
            <a:r>
              <a:rPr lang="ko-KR" altLang="en-US" dirty="0"/>
              <a:t>자리 값은 문자</a:t>
            </a:r>
            <a:r>
              <a:rPr lang="en-US" altLang="ko-KR" dirty="0"/>
              <a:t>,</a:t>
            </a:r>
            <a:r>
              <a:rPr lang="ko-KR" altLang="en-US" dirty="0"/>
              <a:t> 그 다음 </a:t>
            </a:r>
            <a:r>
              <a:rPr lang="en-US" altLang="ko-KR" dirty="0"/>
              <a:t>9</a:t>
            </a:r>
            <a:r>
              <a:rPr lang="ko-KR" altLang="en-US" dirty="0"/>
              <a:t>개자리는 가격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/>
              <a:t>3</a:t>
            </a:r>
            <a:r>
              <a:rPr lang="ko-KR" altLang="en-US" dirty="0"/>
              <a:t>개 자리는 수량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/>
              <a:t>10</a:t>
            </a:r>
            <a:r>
              <a:rPr lang="ko-KR" altLang="en-US" dirty="0"/>
              <a:t>자리는 합계로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0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구분자된</a:t>
            </a:r>
            <a:r>
              <a:rPr lang="ko-KR" altLang="en-US" sz="1800" dirty="0"/>
              <a:t> 필드 추출 처리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AAB5E9D-0746-40FF-807D-1404DDCDC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7" y="851003"/>
            <a:ext cx="9906000" cy="32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구분자된</a:t>
            </a:r>
            <a:r>
              <a:rPr lang="ko-KR" altLang="en-US" sz="1800" dirty="0"/>
              <a:t> 필드 추출 처리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27A798-302B-4C92-A0CE-B23562345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26" y="565382"/>
            <a:ext cx="5186516" cy="62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구분자된</a:t>
            </a:r>
            <a:r>
              <a:rPr lang="ko-KR" altLang="en-US" sz="1800" dirty="0"/>
              <a:t> 필드 추출 처리</a:t>
            </a:r>
            <a:r>
              <a:rPr lang="en-US" altLang="ko-KR" sz="1800" dirty="0"/>
              <a:t> 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12F2750-7CE7-433F-BD5F-4EC917D5A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382"/>
            <a:ext cx="9906000" cy="61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5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구분자된</a:t>
            </a:r>
            <a:r>
              <a:rPr lang="ko-KR" altLang="en-US" sz="1800" dirty="0"/>
              <a:t> 필드 추출 처리</a:t>
            </a:r>
            <a:r>
              <a:rPr lang="en-US" altLang="ko-KR" sz="1800" dirty="0"/>
              <a:t> 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, 배터리, 영수증이(가) 표시된 사진&#10;&#10;자동 생성된 설명">
            <a:extLst>
              <a:ext uri="{FF2B5EF4-FFF2-40B4-BE49-F238E27FC236}">
                <a16:creationId xmlns:a16="http://schemas.microsoft.com/office/drawing/2014/main" id="{0E178294-BA6D-4421-8701-F29A8D38B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82" y="720561"/>
            <a:ext cx="2862625" cy="58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배열의 최대</a:t>
            </a:r>
            <a:r>
              <a:rPr lang="en-US" altLang="ko-KR" sz="1800" dirty="0"/>
              <a:t>, </a:t>
            </a:r>
            <a:r>
              <a:rPr lang="ko-KR" altLang="en-US" sz="1800" dirty="0"/>
              <a:t>최소값 찾기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4C557F-5CC9-4814-BF43-F3D87319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609891"/>
            <a:ext cx="9906000" cy="3501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DD90B1-E30C-4C19-88CF-EE0BEB9CA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91" y="2970900"/>
            <a:ext cx="2047459" cy="38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클래스의 배열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340C59-410A-4D7A-9C13-057B137E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70"/>
            <a:ext cx="9906000" cy="4624294"/>
          </a:xfrm>
          <a:prstGeom prst="rect">
            <a:avLst/>
          </a:prstGeom>
        </p:spPr>
      </p:pic>
      <p:pic>
        <p:nvPicPr>
          <p:cNvPr id="5" name="그림 4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9843DE50-21E4-42B0-B6DA-5A06928E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55" y="5336136"/>
            <a:ext cx="6440023" cy="10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877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47314</TotalTime>
  <Words>5709</Words>
  <Application>Microsoft Office PowerPoint</Application>
  <PresentationFormat>A4 용지(210x297mm)</PresentationFormat>
  <Paragraphs>681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String,Byte,StringBuffer, Array, ArrayList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2891</cp:revision>
  <cp:lastPrinted>2015-10-28T04:44:44Z</cp:lastPrinted>
  <dcterms:created xsi:type="dcterms:W3CDTF">2003-10-22T07:02:37Z</dcterms:created>
  <dcterms:modified xsi:type="dcterms:W3CDTF">2021-04-27T04:54:56Z</dcterms:modified>
</cp:coreProperties>
</file>