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3"/>
  </p:notesMasterIdLst>
  <p:sldIdLst>
    <p:sldId id="694" r:id="rId4"/>
    <p:sldId id="1056" r:id="rId5"/>
    <p:sldId id="1082" r:id="rId6"/>
    <p:sldId id="1057" r:id="rId7"/>
    <p:sldId id="1083" r:id="rId8"/>
    <p:sldId id="1058" r:id="rId9"/>
    <p:sldId id="1075" r:id="rId10"/>
    <p:sldId id="1059" r:id="rId11"/>
    <p:sldId id="1076" r:id="rId12"/>
    <p:sldId id="1077" r:id="rId13"/>
    <p:sldId id="1078" r:id="rId14"/>
    <p:sldId id="1060" r:id="rId15"/>
    <p:sldId id="1061" r:id="rId16"/>
    <p:sldId id="1062" r:id="rId17"/>
    <p:sldId id="1079" r:id="rId18"/>
    <p:sldId id="1063" r:id="rId19"/>
    <p:sldId id="1080" r:id="rId20"/>
    <p:sldId id="1064" r:id="rId21"/>
    <p:sldId id="1081" r:id="rId2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324" y="6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626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3816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4514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98926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46478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1808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780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25642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44246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0617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2801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7519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0458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6213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1976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3279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6391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9486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KsDlx_OTDE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8.File</a:t>
            </a:r>
            <a:endParaRPr lang="ko-KR" altLang="en-US" sz="2400" dirty="0"/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F6CD4-A4B8-450C-A02F-BBC9DB945D8B}"/>
              </a:ext>
            </a:extLst>
          </p:cNvPr>
          <p:cNvSpPr txBox="1"/>
          <p:nvPr/>
        </p:nvSpPr>
        <p:spPr>
          <a:xfrm>
            <a:off x="1136650" y="2337729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dirty="0">
                <a:hlinkClick r:id="rId2"/>
              </a:rPr>
              <a:t>https://youtu.be/qKsDlx</a:t>
            </a:r>
            <a:r>
              <a:rPr lang="ko-KR" altLang="en-US">
                <a:hlinkClick r:id="rId2"/>
              </a:rPr>
              <a:t>_OTDE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전국주차장 거리계산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7AE5837-6AB4-40BF-9AB4-8FF97416F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" y="477758"/>
            <a:ext cx="9906000" cy="63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9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전국주차장 거리계산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EB153A2-7F57-4702-B19F-1EBDF2E79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63" y="652551"/>
            <a:ext cx="5054589" cy="6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7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Calendar k30_clat = </a:t>
            </a:r>
            <a:r>
              <a:rPr lang="en-US" altLang="ko-KR" sz="800" dirty="0" err="1"/>
              <a:t>Calendar.getInstance</a:t>
            </a:r>
            <a:r>
              <a:rPr lang="en-US" altLang="ko-KR" sz="800" dirty="0"/>
              <a:t>();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SimpleDateFormat</a:t>
            </a:r>
            <a:r>
              <a:rPr lang="en-US" altLang="ko-KR" sz="800" dirty="0"/>
              <a:t> k30_sdt = new </a:t>
            </a:r>
            <a:r>
              <a:rPr lang="en-US" altLang="ko-KR" sz="800" dirty="0" err="1"/>
              <a:t>SimpleDateFormat</a:t>
            </a:r>
            <a:r>
              <a:rPr lang="en-US" altLang="ko-KR" sz="800" dirty="0"/>
              <a:t>(“YYYY/MM/dd </a:t>
            </a:r>
            <a:r>
              <a:rPr lang="en-US" altLang="ko-KR" sz="800" dirty="0" err="1"/>
              <a:t>HH:mm:ss</a:t>
            </a:r>
            <a:r>
              <a:rPr lang="en-US" altLang="ko-KR" sz="800" dirty="0"/>
              <a:t>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최종실행시간</a:t>
            </a:r>
            <a:r>
              <a:rPr lang="en-US" altLang="ko-KR" sz="800" dirty="0"/>
              <a:t>: %s\n”, k30_sdt.format(k30_calt.getTime()));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(“********************”)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파일 </a:t>
            </a:r>
            <a:r>
              <a:rPr lang="ko-KR" altLang="en-US" sz="1800" dirty="0" err="1"/>
              <a:t>훝어보고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감잡기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774FF96-3663-479C-8E1D-97B21CD7B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272"/>
            <a:ext cx="9906000" cy="4349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055E26-503D-4921-940B-60B9642DB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65" y="5722164"/>
            <a:ext cx="9906000" cy="4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0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Calendar k30_clat = </a:t>
            </a:r>
            <a:r>
              <a:rPr lang="en-US" altLang="ko-KR" sz="800" dirty="0" err="1"/>
              <a:t>Calendar.getInstance</a:t>
            </a:r>
            <a:r>
              <a:rPr lang="en-US" altLang="ko-KR" sz="800" dirty="0"/>
              <a:t>();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SimpleDateFormat</a:t>
            </a:r>
            <a:r>
              <a:rPr lang="en-US" altLang="ko-KR" sz="800" dirty="0"/>
              <a:t> k30_sdt = new </a:t>
            </a:r>
            <a:r>
              <a:rPr lang="en-US" altLang="ko-KR" sz="800" dirty="0" err="1"/>
              <a:t>SimpleDateFormat</a:t>
            </a:r>
            <a:r>
              <a:rPr lang="en-US" altLang="ko-KR" sz="800" dirty="0"/>
              <a:t>(“YYYY/MM/dd </a:t>
            </a:r>
            <a:r>
              <a:rPr lang="en-US" altLang="ko-KR" sz="800" dirty="0" err="1"/>
              <a:t>HH:mm:ss</a:t>
            </a:r>
            <a:r>
              <a:rPr lang="en-US" altLang="ko-KR" sz="800" dirty="0"/>
              <a:t>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최종실행시간</a:t>
            </a:r>
            <a:r>
              <a:rPr lang="en-US" altLang="ko-KR" sz="800" dirty="0"/>
              <a:t>: %s\n”, k30_sdt.format(k30_calt.getTime()));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(“********************”)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감 잡은 내용으로 파일정제하기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057A0AD-48F4-4045-9507-A28A3FEBC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52" y="5481534"/>
            <a:ext cx="6154009" cy="1133633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EEFDAC2-E8BD-4240-8655-0E9DF9002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" y="565382"/>
            <a:ext cx="9906000" cy="494918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4F69F63-B2F9-4382-8398-79DD7DE5BE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3" y="5715020"/>
            <a:ext cx="269595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Calendar k30_clat = </a:t>
            </a:r>
            <a:r>
              <a:rPr lang="en-US" altLang="ko-KR" sz="800" dirty="0" err="1"/>
              <a:t>Calendar.getInstance</a:t>
            </a:r>
            <a:r>
              <a:rPr lang="en-US" altLang="ko-KR" sz="800" dirty="0"/>
              <a:t>();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SimpleDateFormat</a:t>
            </a:r>
            <a:r>
              <a:rPr lang="en-US" altLang="ko-KR" sz="800" dirty="0"/>
              <a:t> k30_sdt = new </a:t>
            </a:r>
            <a:r>
              <a:rPr lang="en-US" altLang="ko-KR" sz="800" dirty="0" err="1"/>
              <a:t>SimpleDateFormat</a:t>
            </a:r>
            <a:r>
              <a:rPr lang="en-US" altLang="ko-KR" sz="800" dirty="0"/>
              <a:t>(“YYYY/MM/dd </a:t>
            </a:r>
            <a:r>
              <a:rPr lang="en-US" altLang="ko-KR" sz="800" dirty="0" err="1"/>
              <a:t>HH:mm:ss</a:t>
            </a:r>
            <a:r>
              <a:rPr lang="en-US" altLang="ko-KR" sz="800" dirty="0"/>
              <a:t>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최종실행시간</a:t>
            </a:r>
            <a:r>
              <a:rPr lang="en-US" altLang="ko-KR" sz="800" dirty="0"/>
              <a:t>: %s\n”, k30_sdt.format(k30_calt.getTime()));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(“********************”)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삼성전자 </a:t>
            </a:r>
            <a:r>
              <a:rPr lang="en-US" altLang="ko-KR" sz="1800" dirty="0"/>
              <a:t>csv</a:t>
            </a:r>
            <a:r>
              <a:rPr lang="ko-KR" altLang="en-US" sz="1800" dirty="0"/>
              <a:t>파일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D2FBD6-38CC-4C85-BDB4-7D2E97E04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52" y="5412958"/>
            <a:ext cx="5973009" cy="228632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0E3704F-A01F-46CF-8B09-71F1088DD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891"/>
            <a:ext cx="9906000" cy="50519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59B878-DA53-4EA3-B8F2-3324D00A9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87" y="5641590"/>
            <a:ext cx="4129267" cy="5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1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삼성전자 </a:t>
            </a:r>
            <a:r>
              <a:rPr lang="en-US" altLang="ko-KR" sz="1800" dirty="0"/>
              <a:t>csv</a:t>
            </a:r>
            <a:r>
              <a:rPr lang="ko-KR" altLang="en-US" sz="1800" dirty="0"/>
              <a:t>파일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F8FDBC4-C86F-4179-BFDC-D1BBC6C4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253"/>
            <a:ext cx="9906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20150112 csv</a:t>
            </a:r>
            <a:r>
              <a:rPr lang="ko-KR" altLang="en-US" sz="1800" dirty="0"/>
              <a:t>파일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8B17A6D-3AC1-468D-8734-DDF40A4F1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201"/>
            <a:ext cx="9906000" cy="49879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33F08D-A8DE-420A-B580-77A104F02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011097"/>
            <a:ext cx="4647114" cy="7276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F69BD7-E88A-4885-BB42-6CD5D8D65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7" y="5603625"/>
            <a:ext cx="595395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3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20150112 csv</a:t>
            </a:r>
            <a:r>
              <a:rPr lang="ko-KR" altLang="en-US" sz="1800" dirty="0"/>
              <a:t>파일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FD6B20F-623E-4AAB-80EF-69E3BED5A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382"/>
            <a:ext cx="9906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9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- 2015</a:t>
            </a:r>
            <a:r>
              <a:rPr lang="ko-KR" altLang="en-US" sz="1800" dirty="0"/>
              <a:t>년 삼성전자 최대값 최소값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96BE80F-37B7-4229-B6DA-B6D771903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090"/>
            <a:ext cx="9906000" cy="49298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749DE0-27F5-4DDC-AB28-6735374EA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63" y="5614220"/>
            <a:ext cx="2976925" cy="9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- 2015</a:t>
            </a:r>
            <a:r>
              <a:rPr lang="ko-KR" altLang="en-US" sz="1800" dirty="0"/>
              <a:t>년 삼성전자 최대값 최소값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1CF01-6ED2-4940-A0E9-F3A326E90FE9}"/>
              </a:ext>
            </a:extLst>
          </p:cNvPr>
          <p:cNvSpPr txBox="1"/>
          <p:nvPr/>
        </p:nvSpPr>
        <p:spPr>
          <a:xfrm>
            <a:off x="7310438" y="1395805"/>
            <a:ext cx="2224548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 최대값 최소값 네이버 확인</a:t>
            </a:r>
            <a:endParaRPr lang="en-US" altLang="ko-KR" dirty="0"/>
          </a:p>
          <a:p>
            <a:r>
              <a:rPr lang="ko-KR" altLang="en-US" dirty="0"/>
              <a:t>최대값은 고가기준</a:t>
            </a:r>
            <a:endParaRPr lang="en-US" altLang="ko-KR" dirty="0"/>
          </a:p>
          <a:p>
            <a:r>
              <a:rPr lang="ko-KR" altLang="en-US" dirty="0"/>
              <a:t>최소값은 저가기준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4B1812-F4BB-4AE4-9CDD-FF668B40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94" y="1120313"/>
            <a:ext cx="3085514" cy="21615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F5FEFC-6D0C-42A9-87F5-1D90A856E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6" y="3429000"/>
            <a:ext cx="2674018" cy="2455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A29BE1-A91B-4F20-8340-65828B49D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93" y="3729219"/>
            <a:ext cx="3734321" cy="17052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DBD79C-C4A2-40C0-BE25-F4FAB1408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6" y="1395805"/>
            <a:ext cx="3049710" cy="17052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8F5562E-82B4-45CF-8F14-BAF13BB84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14" y="2991115"/>
            <a:ext cx="2105319" cy="504895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68C81F9-873E-44C9-9009-4E18C54B4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84" y="4567077"/>
            <a:ext cx="1619476" cy="800212"/>
          </a:xfrm>
          <a:prstGeom prst="rect">
            <a:avLst/>
          </a:prstGeom>
        </p:spPr>
      </p:pic>
      <p:pic>
        <p:nvPicPr>
          <p:cNvPr id="18" name="그림 17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7811D199-FD91-4CD8-9ED6-A5139DA3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3" y="3613149"/>
            <a:ext cx="1533739" cy="7525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A7A572-CA49-4CA1-8E3F-E632F5E0D0FC}"/>
              </a:ext>
            </a:extLst>
          </p:cNvPr>
          <p:cNvSpPr/>
          <p:nvPr/>
        </p:nvSpPr>
        <p:spPr bwMode="auto">
          <a:xfrm>
            <a:off x="4566881" y="1859507"/>
            <a:ext cx="867900" cy="2052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B0E8F4-2559-450C-B865-85473855C7D8}"/>
              </a:ext>
            </a:extLst>
          </p:cNvPr>
          <p:cNvSpPr/>
          <p:nvPr/>
        </p:nvSpPr>
        <p:spPr bwMode="auto">
          <a:xfrm>
            <a:off x="668433" y="3496010"/>
            <a:ext cx="867900" cy="2052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8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무식하게 </a:t>
            </a:r>
            <a:r>
              <a:rPr lang="ko-KR" altLang="en-US" sz="1800" dirty="0" err="1"/>
              <a:t>읽고쓰기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7F39C6B-D8C5-4620-9910-0CBD33D82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743"/>
            <a:ext cx="8169168" cy="4352006"/>
          </a:xfrm>
          <a:prstGeom prst="rect">
            <a:avLst/>
          </a:prstGeom>
        </p:spPr>
      </p:pic>
      <p:pic>
        <p:nvPicPr>
          <p:cNvPr id="7" name="그림 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04D60D8-E7C3-4D62-86FA-E152BCE13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85" y="2306095"/>
            <a:ext cx="1552397" cy="10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무식하게 </a:t>
            </a:r>
            <a:r>
              <a:rPr lang="ko-KR" altLang="en-US" sz="1800" dirty="0" err="1"/>
              <a:t>읽고쓰기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D31BD6-2F82-4E0D-B440-BB0C52D52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8" y="2061971"/>
            <a:ext cx="855464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9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Calendar k30_clat = </a:t>
            </a:r>
            <a:r>
              <a:rPr lang="en-US" altLang="ko-KR" sz="800" dirty="0" err="1"/>
              <a:t>Calendar.getInstance</a:t>
            </a:r>
            <a:r>
              <a:rPr lang="en-US" altLang="ko-KR" sz="800" dirty="0"/>
              <a:t>();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SimpleDateFormat</a:t>
            </a:r>
            <a:r>
              <a:rPr lang="en-US" altLang="ko-KR" sz="800" dirty="0"/>
              <a:t> k30_sdt = new </a:t>
            </a:r>
            <a:r>
              <a:rPr lang="en-US" altLang="ko-KR" sz="800" dirty="0" err="1"/>
              <a:t>SimpleDateFormat</a:t>
            </a:r>
            <a:r>
              <a:rPr lang="en-US" altLang="ko-KR" sz="800" dirty="0"/>
              <a:t>(“YYYY/MM/dd </a:t>
            </a:r>
            <a:r>
              <a:rPr lang="en-US" altLang="ko-KR" sz="800" dirty="0" err="1"/>
              <a:t>HH:mm:ss</a:t>
            </a:r>
            <a:r>
              <a:rPr lang="en-US" altLang="ko-KR" sz="800" dirty="0"/>
              <a:t>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최종실행시간</a:t>
            </a:r>
            <a:r>
              <a:rPr lang="en-US" altLang="ko-KR" sz="800" dirty="0"/>
              <a:t>: %s\n”, k30_sdt.format(k30_calt.getTime()));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(“********************”)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Buffered </a:t>
            </a:r>
            <a:r>
              <a:rPr lang="ko-KR" altLang="en-US" sz="1800" dirty="0"/>
              <a:t>읽고 쓰기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D57CAD8-9384-4865-8870-70C615D5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15" y="936789"/>
            <a:ext cx="9412633" cy="37250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E266B-BC9A-42C5-838C-8BF57F8EC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68" y="4901288"/>
            <a:ext cx="1498489" cy="7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Buffered </a:t>
            </a:r>
            <a:r>
              <a:rPr lang="ko-KR" altLang="en-US" sz="1800" dirty="0"/>
              <a:t>읽고 쓰기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717E6D-66CC-4A87-BE26-AC12D9B11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1" y="2150552"/>
            <a:ext cx="861180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실제 파일에 응용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D33D75C-9574-45FC-9131-2BBAB9FB8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86334"/>
            <a:ext cx="9906000" cy="35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실제 파일에 응용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D1C8F69-BF74-4F71-87E1-132F66319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-19706"/>
            <a:ext cx="2790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무료와이파이</a:t>
            </a:r>
            <a:r>
              <a:rPr lang="ko-KR" altLang="en-US" sz="1800" dirty="0"/>
              <a:t> 거리계산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6D71AD0-8F84-4E1B-86A2-C7DDF7463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987"/>
            <a:ext cx="9906000" cy="59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무료와이파이</a:t>
            </a:r>
            <a:r>
              <a:rPr lang="ko-KR" altLang="en-US" sz="1800" dirty="0"/>
              <a:t> 거리계산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EE19623-4C7B-495F-BB5F-6E46EC4AF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19" y="714897"/>
            <a:ext cx="7095285" cy="61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548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47257</TotalTime>
  <Words>4335</Words>
  <Application>Microsoft Office PowerPoint</Application>
  <PresentationFormat>A4 용지(210x297mm)</PresentationFormat>
  <Paragraphs>520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8.File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2897</cp:revision>
  <cp:lastPrinted>2015-10-28T04:44:44Z</cp:lastPrinted>
  <dcterms:created xsi:type="dcterms:W3CDTF">2003-10-22T07:02:37Z</dcterms:created>
  <dcterms:modified xsi:type="dcterms:W3CDTF">2021-04-21T05:49:37Z</dcterms:modified>
</cp:coreProperties>
</file>