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4"/>
  </p:notesMasterIdLst>
  <p:sldIdLst>
    <p:sldId id="694" r:id="rId4"/>
    <p:sldId id="1056" r:id="rId5"/>
    <p:sldId id="1060" r:id="rId6"/>
    <p:sldId id="1057" r:id="rId7"/>
    <p:sldId id="1061" r:id="rId8"/>
    <p:sldId id="1062" r:id="rId9"/>
    <p:sldId id="1058" r:id="rId10"/>
    <p:sldId id="1063" r:id="rId11"/>
    <p:sldId id="1059" r:id="rId12"/>
    <p:sldId id="1064" r:id="rId1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324" y="6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317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519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6044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5140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213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914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279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4104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9. XML, JSON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26CEF8E6-6D16-488A-B845-955FDA45A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JSON </a:t>
            </a:r>
            <a:r>
              <a:rPr lang="ko-KR" altLang="en-US" sz="1800" dirty="0"/>
              <a:t>파싱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5A46410-C3B7-4781-B2EE-1D04057D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69" y="0"/>
            <a:ext cx="146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XML</a:t>
            </a:r>
            <a:r>
              <a:rPr lang="ko-KR" altLang="en-US" sz="1800" dirty="0"/>
              <a:t>파싱 기본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C6DFA-05BF-426A-B4E0-29544CA2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339"/>
            <a:ext cx="9906000" cy="39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- XML</a:t>
            </a:r>
            <a:r>
              <a:rPr lang="ko-KR" altLang="en-US" sz="1800" dirty="0"/>
              <a:t>파싱 기본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CBA372-7012-46E8-AFB4-C40F2B703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88"/>
            <a:ext cx="6676919" cy="4371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D9D794-21CF-46C1-8CCD-454E9F946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08" y="0"/>
            <a:ext cx="283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4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날씨 출력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DF1E80B-B24F-499F-9F14-207C2D1E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585502"/>
            <a:ext cx="8436744" cy="61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날씨 출력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E23567-8BEF-4E12-AC49-E049D29B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687054"/>
            <a:ext cx="8563673" cy="59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</a:t>
            </a:r>
            <a:r>
              <a:rPr lang="ko-KR" altLang="en-US" sz="1800" dirty="0"/>
              <a:t>날씨 출력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, 배터리, 영수증이(가) 표시된 사진&#10;&#10;자동 생성된 설명">
            <a:extLst>
              <a:ext uri="{FF2B5EF4-FFF2-40B4-BE49-F238E27FC236}">
                <a16:creationId xmlns:a16="http://schemas.microsoft.com/office/drawing/2014/main" id="{89B03F2A-F291-4127-97BC-7F874F6AD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16" y="0"/>
            <a:ext cx="2677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JSON </a:t>
            </a:r>
            <a:r>
              <a:rPr lang="ko-KR" altLang="en-US" sz="1800" dirty="0"/>
              <a:t>만들기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2894F0-6481-4DC6-A37C-5E81255DA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727"/>
            <a:ext cx="9906000" cy="52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JSON </a:t>
            </a:r>
            <a:r>
              <a:rPr lang="ko-KR" altLang="en-US" sz="1800" dirty="0"/>
              <a:t>만들기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EEF6F12-0800-417B-A425-171759F7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184"/>
            <a:ext cx="9906000" cy="15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2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– JSON </a:t>
            </a:r>
            <a:r>
              <a:rPr lang="ko-KR" altLang="en-US" sz="1800" dirty="0"/>
              <a:t>파싱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0AD5FA-60AD-48BF-A4AE-B0B84DC2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587"/>
            <a:ext cx="9906000" cy="40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531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47397</TotalTime>
  <Words>2043</Words>
  <Application>Microsoft Office PowerPoint</Application>
  <PresentationFormat>A4 용지(210x297mm)</PresentationFormat>
  <Paragraphs>246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XML, 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2892</cp:revision>
  <cp:lastPrinted>2015-10-28T04:44:44Z</cp:lastPrinted>
  <dcterms:created xsi:type="dcterms:W3CDTF">2003-10-22T07:02:37Z</dcterms:created>
  <dcterms:modified xsi:type="dcterms:W3CDTF">2021-04-21T05:52:43Z</dcterms:modified>
</cp:coreProperties>
</file>