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46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4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4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7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7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5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9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1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7E23-60AD-4E14-87B0-382DF30149C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8641-A124-4BEC-AB60-8897E8E7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81000" y="381000"/>
            <a:ext cx="8382000" cy="381000"/>
          </a:xfrm>
          <a:prstGeom prst="rect">
            <a:avLst/>
          </a:prstGeom>
          <a:gradFill rotWithShape="0">
            <a:gsLst>
              <a:gs pos="0">
                <a:srgbClr val="D5C0E6"/>
              </a:gs>
              <a:gs pos="50000">
                <a:srgbClr val="FFFFFF"/>
              </a:gs>
              <a:gs pos="100000">
                <a:srgbClr val="D5C0E6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D5C0E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ko-KR" b="1">
                <a:solidFill>
                  <a:schemeClr val="accent2"/>
                </a:solidFill>
              </a:rPr>
              <a:t>1. </a:t>
            </a:r>
            <a:r>
              <a:rPr lang="ko-KR" altLang="en-US" b="1">
                <a:solidFill>
                  <a:schemeClr val="accent2"/>
                </a:solidFill>
              </a:rPr>
              <a:t>회사 개요</a:t>
            </a:r>
          </a:p>
        </p:txBody>
      </p:sp>
      <p:pic>
        <p:nvPicPr>
          <p:cNvPr id="120835" name="Picture 3" descr="Download This Clip Now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381000" y="762000"/>
            <a:ext cx="8382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609600" y="381000"/>
            <a:ext cx="0" cy="60198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533400" y="533400"/>
            <a:ext cx="0" cy="1066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457200" y="1497013"/>
            <a:ext cx="152400" cy="1524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381000" y="781050"/>
            <a:ext cx="152400" cy="228600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609600" y="1295400"/>
            <a:ext cx="2209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2819400" y="1219200"/>
            <a:ext cx="152400" cy="1524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609600" y="762000"/>
            <a:ext cx="76200" cy="533400"/>
          </a:xfrm>
          <a:prstGeom prst="rect">
            <a:avLst/>
          </a:prstGeom>
          <a:gradFill rotWithShape="0">
            <a:gsLst>
              <a:gs pos="0">
                <a:srgbClr val="000058"/>
              </a:gs>
              <a:gs pos="100000">
                <a:srgbClr val="DDE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762000" y="990600"/>
            <a:ext cx="204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1-1. </a:t>
            </a:r>
            <a:r>
              <a:rPr lang="ko-KR" altLang="en-US" sz="1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회사 현황 및 연혁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988244" y="4424862"/>
            <a:ext cx="838200" cy="228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C1FF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1FFC1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dirty="0"/>
              <a:t>주요사업</a:t>
            </a: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990600" y="1839913"/>
            <a:ext cx="838200" cy="228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C1FF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1FFC1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/>
              <a:t>회 사 명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990600" y="2119313"/>
            <a:ext cx="838200" cy="228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C1FF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1FFC1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/>
              <a:t>설 립 일</a:t>
            </a: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990600" y="2398713"/>
            <a:ext cx="838200" cy="228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C1FF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1FFC1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/>
              <a:t>대표이사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990600" y="2678113"/>
            <a:ext cx="838200" cy="228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C1FF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1FFC1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/>
              <a:t>자 본 금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990600" y="2957513"/>
            <a:ext cx="838200" cy="228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C1FF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1FFC1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/>
              <a:t>매 출 액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990600" y="3440113"/>
            <a:ext cx="838200" cy="228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C1FF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1FFC1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/>
              <a:t>종업원수</a:t>
            </a:r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990600" y="3719513"/>
            <a:ext cx="838200" cy="228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C1FF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1FFC1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dirty="0"/>
              <a:t>본      사</a:t>
            </a:r>
          </a:p>
        </p:txBody>
      </p:sp>
      <p:graphicFrame>
        <p:nvGraphicFramePr>
          <p:cNvPr id="12085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42234"/>
              </p:ext>
            </p:extLst>
          </p:nvPr>
        </p:nvGraphicFramePr>
        <p:xfrm>
          <a:off x="1828800" y="1828800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주식회사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리딤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85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08954"/>
              </p:ext>
            </p:extLst>
          </p:nvPr>
        </p:nvGraphicFramePr>
        <p:xfrm>
          <a:off x="1828800" y="2108200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2018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86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01742"/>
              </p:ext>
            </p:extLst>
          </p:nvPr>
        </p:nvGraphicFramePr>
        <p:xfrm>
          <a:off x="1828800" y="2387600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 호 성  </a:t>
                      </a: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87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105"/>
              </p:ext>
            </p:extLst>
          </p:nvPr>
        </p:nvGraphicFramePr>
        <p:xfrm>
          <a:off x="1828800" y="2667000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백만원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2019. 12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87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55830"/>
              </p:ext>
            </p:extLst>
          </p:nvPr>
        </p:nvGraphicFramePr>
        <p:xfrm>
          <a:off x="1828800" y="3429000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2019. 12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88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9622"/>
              </p:ext>
            </p:extLst>
          </p:nvPr>
        </p:nvGraphicFramePr>
        <p:xfrm>
          <a:off x="1828800" y="3708400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서울시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마포구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매봉산로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602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091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86017"/>
              </p:ext>
            </p:extLst>
          </p:nvPr>
        </p:nvGraphicFramePr>
        <p:xfrm>
          <a:off x="1828801" y="4412889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 맞춤형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청력보조기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901" name="Line 69"/>
          <p:cNvSpPr>
            <a:spLocks noChangeShapeType="1"/>
          </p:cNvSpPr>
          <p:nvPr/>
        </p:nvSpPr>
        <p:spPr bwMode="auto">
          <a:xfrm>
            <a:off x="5105400" y="1676400"/>
            <a:ext cx="0" cy="472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0902" name="Object 70"/>
          <p:cNvGraphicFramePr>
            <a:graphicFrameLocks noChangeAspect="1"/>
          </p:cNvGraphicFramePr>
          <p:nvPr/>
        </p:nvGraphicFramePr>
        <p:xfrm>
          <a:off x="5029200" y="396240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클립" r:id="rId4" imgW="609524" imgH="609524" progId="MS_ClipArt_Gallery.2">
                  <p:embed/>
                </p:oleObj>
              </mc:Choice>
              <mc:Fallback>
                <p:oleObj name="클립" r:id="rId4" imgW="609524" imgH="60952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62400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04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0472"/>
              </p:ext>
            </p:extLst>
          </p:nvPr>
        </p:nvGraphicFramePr>
        <p:xfrm>
          <a:off x="1828800" y="3175000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억원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년도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91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8958"/>
              </p:ext>
            </p:extLst>
          </p:nvPr>
        </p:nvGraphicFramePr>
        <p:xfrm>
          <a:off x="1828800" y="2946400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0.15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억원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2018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년도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실적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093" name="Group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65240"/>
              </p:ext>
            </p:extLst>
          </p:nvPr>
        </p:nvGraphicFramePr>
        <p:xfrm>
          <a:off x="1826444" y="4699683"/>
          <a:ext cx="3048000" cy="5334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청력측정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피팅기능을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내장하고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채널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파라미터릭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EQ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알고리즘을 적용한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셀프피팅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보청기 및 컨트롤디바이스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928" name="Text Box 96"/>
          <p:cNvSpPr txBox="1">
            <a:spLocks noChangeArrowheads="1"/>
          </p:cNvSpPr>
          <p:nvPr/>
        </p:nvSpPr>
        <p:spPr bwMode="auto">
          <a:xfrm>
            <a:off x="1143000" y="1447800"/>
            <a:ext cx="895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sz="1200" b="1" u="sng">
                <a:solidFill>
                  <a:srgbClr val="333399"/>
                </a:solidFill>
              </a:rPr>
              <a:t>회사 현황 </a:t>
            </a:r>
          </a:p>
        </p:txBody>
      </p:sp>
      <p:sp>
        <p:nvSpPr>
          <p:cNvPr id="120929" name="Oval 97"/>
          <p:cNvSpPr>
            <a:spLocks noChangeArrowheads="1"/>
          </p:cNvSpPr>
          <p:nvPr/>
        </p:nvSpPr>
        <p:spPr bwMode="auto">
          <a:xfrm>
            <a:off x="990600" y="1497013"/>
            <a:ext cx="152400" cy="152400"/>
          </a:xfrm>
          <a:prstGeom prst="ellipse">
            <a:avLst/>
          </a:prstGeom>
          <a:gradFill rotWithShape="0">
            <a:gsLst>
              <a:gs pos="0">
                <a:srgbClr val="6C41CD"/>
              </a:gs>
              <a:gs pos="100000">
                <a:srgbClr val="6C41C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93B6C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930" name="Line 98"/>
          <p:cNvSpPr>
            <a:spLocks noChangeShapeType="1"/>
          </p:cNvSpPr>
          <p:nvPr/>
        </p:nvSpPr>
        <p:spPr bwMode="auto">
          <a:xfrm>
            <a:off x="609600" y="1573213"/>
            <a:ext cx="381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004" name="Text Box 172"/>
          <p:cNvSpPr txBox="1">
            <a:spLocks noChangeArrowheads="1"/>
          </p:cNvSpPr>
          <p:nvPr/>
        </p:nvSpPr>
        <p:spPr bwMode="auto">
          <a:xfrm>
            <a:off x="5638800" y="1550988"/>
            <a:ext cx="854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sz="1200" b="1" u="sng" dirty="0" smtClean="0">
                <a:solidFill>
                  <a:srgbClr val="333399"/>
                </a:solidFill>
              </a:rPr>
              <a:t>회사 연혁</a:t>
            </a:r>
            <a:endParaRPr lang="ko-KR" altLang="en-US" sz="1200" b="1" u="sng" dirty="0">
              <a:solidFill>
                <a:srgbClr val="333399"/>
              </a:solidFill>
            </a:endParaRPr>
          </a:p>
        </p:txBody>
      </p:sp>
      <p:sp>
        <p:nvSpPr>
          <p:cNvPr id="121005" name="Oval 173"/>
          <p:cNvSpPr>
            <a:spLocks noChangeArrowheads="1"/>
          </p:cNvSpPr>
          <p:nvPr/>
        </p:nvSpPr>
        <p:spPr bwMode="auto">
          <a:xfrm>
            <a:off x="5486400" y="1600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6C41CD"/>
              </a:gs>
              <a:gs pos="100000">
                <a:srgbClr val="6C41C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93B6C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006" name="Line 174"/>
          <p:cNvSpPr>
            <a:spLocks noChangeShapeType="1"/>
          </p:cNvSpPr>
          <p:nvPr/>
        </p:nvSpPr>
        <p:spPr bwMode="auto">
          <a:xfrm>
            <a:off x="5105400" y="1676400"/>
            <a:ext cx="381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007" name="Text Box 175"/>
          <p:cNvSpPr txBox="1">
            <a:spLocks noChangeArrowheads="1"/>
          </p:cNvSpPr>
          <p:nvPr/>
        </p:nvSpPr>
        <p:spPr bwMode="auto">
          <a:xfrm>
            <a:off x="5394325" y="2008188"/>
            <a:ext cx="275267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en-US" altLang="ko-KR" sz="1000" dirty="0" smtClean="0"/>
              <a:t>2019. 12</a:t>
            </a:r>
            <a:endParaRPr lang="ko-KR" altLang="ko-KR" sz="1000" dirty="0"/>
          </a:p>
          <a:p>
            <a:pPr fontAlgn="base"/>
            <a:r>
              <a:rPr kumimoji="1" lang="ko-KR" altLang="en-US" sz="1000" dirty="0" err="1" smtClean="0"/>
              <a:t>법인사업명</a:t>
            </a:r>
            <a:r>
              <a:rPr kumimoji="1" lang="ko-KR" altLang="en-US" sz="1000" dirty="0" smtClean="0"/>
              <a:t> 변경</a:t>
            </a:r>
            <a:r>
              <a:rPr kumimoji="1" lang="en-US" altLang="ko-KR" sz="1000" dirty="0" smtClean="0"/>
              <a:t>, </a:t>
            </a:r>
            <a:r>
              <a:rPr kumimoji="1" lang="ko-KR" altLang="en-US" sz="1000" dirty="0" smtClean="0"/>
              <a:t>㈜</a:t>
            </a:r>
            <a:r>
              <a:rPr kumimoji="1" lang="ko-KR" altLang="en-US" sz="1000" dirty="0" err="1" smtClean="0"/>
              <a:t>씨유서울</a:t>
            </a:r>
            <a:r>
              <a:rPr kumimoji="1" lang="ko-KR" altLang="en-US" sz="1000" dirty="0" smtClean="0"/>
              <a:t> </a:t>
            </a:r>
            <a:r>
              <a:rPr kumimoji="1" lang="en-US" altLang="ko-KR" sz="1000" dirty="0" smtClean="0"/>
              <a:t>=&gt; </a:t>
            </a:r>
            <a:r>
              <a:rPr kumimoji="1" lang="ko-KR" altLang="en-US" sz="1000" dirty="0" smtClean="0"/>
              <a:t>㈜</a:t>
            </a:r>
            <a:r>
              <a:rPr kumimoji="1" lang="ko-KR" altLang="en-US" sz="1000" dirty="0" err="1" smtClean="0"/>
              <a:t>리딤</a:t>
            </a:r>
            <a:endParaRPr lang="ko-KR" altLang="ko-KR" sz="1000" dirty="0"/>
          </a:p>
          <a:p>
            <a:pPr fontAlgn="base"/>
            <a:endParaRPr kumimoji="1" lang="en-US" altLang="ko-KR" sz="1000" dirty="0" smtClean="0"/>
          </a:p>
          <a:p>
            <a:pPr fontAlgn="base"/>
            <a:r>
              <a:rPr kumimoji="1" lang="en-US" altLang="ko-KR" sz="1000" dirty="0" smtClean="0"/>
              <a:t>2019. 11</a:t>
            </a:r>
            <a:endParaRPr kumimoji="1" lang="en-US" altLang="ko-KR" sz="1000" dirty="0" smtClean="0"/>
          </a:p>
          <a:p>
            <a:pPr fontAlgn="base"/>
            <a:r>
              <a:rPr kumimoji="1" lang="ko-KR" altLang="en-US" sz="1000" dirty="0" smtClean="0"/>
              <a:t>부설연구소 이전</a:t>
            </a:r>
            <a:r>
              <a:rPr kumimoji="1" lang="en-US" altLang="ko-KR" sz="1000" dirty="0" smtClean="0"/>
              <a:t>, </a:t>
            </a:r>
            <a:r>
              <a:rPr kumimoji="1" lang="ko-KR" altLang="en-US" sz="1000" dirty="0" err="1" smtClean="0"/>
              <a:t>이수연구소</a:t>
            </a:r>
            <a:r>
              <a:rPr kumimoji="1" lang="ko-KR" altLang="en-US" sz="1000" dirty="0" smtClean="0"/>
              <a:t> </a:t>
            </a:r>
            <a:r>
              <a:rPr kumimoji="1" lang="en-US" altLang="ko-KR" sz="1000" dirty="0" smtClean="0"/>
              <a:t>=&gt; </a:t>
            </a:r>
            <a:r>
              <a:rPr kumimoji="1" lang="ko-KR" altLang="en-US" sz="1000" dirty="0" err="1" smtClean="0"/>
              <a:t>구로연구소</a:t>
            </a:r>
            <a:endParaRPr kumimoji="1" lang="en-US" altLang="ko-KR" sz="1000" dirty="0" smtClean="0"/>
          </a:p>
          <a:p>
            <a:pPr fontAlgn="base"/>
            <a:endParaRPr kumimoji="1" lang="en-US" altLang="ko-KR" sz="1000" dirty="0" smtClean="0"/>
          </a:p>
          <a:p>
            <a:pPr fontAlgn="base"/>
            <a:r>
              <a:rPr kumimoji="1" lang="en-US" altLang="ko-KR" sz="1000" dirty="0" smtClean="0"/>
              <a:t>2019. 10</a:t>
            </a:r>
            <a:endParaRPr lang="ko-KR" altLang="ko-KR" sz="1000" dirty="0"/>
          </a:p>
          <a:p>
            <a:pPr fontAlgn="base"/>
            <a:r>
              <a:rPr kumimoji="1" lang="ko-KR" altLang="en-US" sz="1000" dirty="0" smtClean="0"/>
              <a:t>스마트보청기 개발관련 </a:t>
            </a:r>
            <a:r>
              <a:rPr kumimoji="1" lang="en-US" altLang="ko-KR" sz="1000" dirty="0" smtClean="0"/>
              <a:t>3</a:t>
            </a:r>
            <a:r>
              <a:rPr kumimoji="1" lang="ko-KR" altLang="en-US" sz="1000" dirty="0" smtClean="0"/>
              <a:t>건의 특허출원</a:t>
            </a:r>
            <a:r>
              <a:rPr kumimoji="1" lang="en-US" altLang="ko-KR" sz="1000" dirty="0" smtClean="0"/>
              <a:t>, </a:t>
            </a:r>
            <a:endParaRPr lang="ko-KR" altLang="ko-KR" sz="1000" dirty="0"/>
          </a:p>
          <a:p>
            <a:pPr fontAlgn="base"/>
            <a:endParaRPr kumimoji="1" lang="en-US" altLang="ko-KR" sz="1000" dirty="0" smtClean="0"/>
          </a:p>
          <a:p>
            <a:pPr fontAlgn="base"/>
            <a:r>
              <a:rPr kumimoji="1" lang="en-US" altLang="ko-KR" sz="1000" dirty="0" smtClean="0"/>
              <a:t>2019. 10</a:t>
            </a:r>
            <a:endParaRPr kumimoji="1" lang="en-US" altLang="ko-KR" sz="1000" dirty="0" smtClean="0"/>
          </a:p>
          <a:p>
            <a:pPr fontAlgn="base"/>
            <a:r>
              <a:rPr kumimoji="1" lang="ko-KR" altLang="en-US" sz="1000" dirty="0" smtClean="0"/>
              <a:t>정부과제 </a:t>
            </a:r>
            <a:r>
              <a:rPr kumimoji="1" lang="en-US" altLang="ko-KR" sz="1000" dirty="0" smtClean="0"/>
              <a:t>2</a:t>
            </a:r>
            <a:r>
              <a:rPr kumimoji="1" lang="ko-KR" altLang="en-US" sz="1000" dirty="0" smtClean="0"/>
              <a:t>건 수주</a:t>
            </a:r>
            <a:endParaRPr kumimoji="1" lang="en-US" altLang="ko-KR" sz="1000" dirty="0" smtClean="0"/>
          </a:p>
          <a:p>
            <a:pPr fontAlgn="base"/>
            <a:endParaRPr kumimoji="1" lang="en-US" altLang="ko-KR" sz="1000" dirty="0" smtClean="0"/>
          </a:p>
          <a:p>
            <a:pPr fontAlgn="base"/>
            <a:r>
              <a:rPr kumimoji="1" lang="en-US" altLang="ko-KR" sz="1000" dirty="0" smtClean="0"/>
              <a:t>2019. 09</a:t>
            </a:r>
            <a:endParaRPr lang="ko-KR" altLang="ko-KR" sz="1000" dirty="0"/>
          </a:p>
          <a:p>
            <a:pPr fontAlgn="base"/>
            <a:r>
              <a:rPr kumimoji="1" lang="ko-KR" altLang="en-US" sz="1000" dirty="0" err="1" smtClean="0"/>
              <a:t>법인사업장</a:t>
            </a:r>
            <a:r>
              <a:rPr kumimoji="1" lang="ko-KR" altLang="en-US" sz="1000" dirty="0" smtClean="0"/>
              <a:t> 이전</a:t>
            </a:r>
            <a:r>
              <a:rPr kumimoji="1" lang="en-US" altLang="ko-KR" sz="1000" dirty="0" smtClean="0"/>
              <a:t>, </a:t>
            </a:r>
            <a:r>
              <a:rPr kumimoji="1" lang="ko-KR" altLang="en-US" sz="1000" dirty="0" smtClean="0"/>
              <a:t>서초동 </a:t>
            </a:r>
            <a:r>
              <a:rPr kumimoji="1" lang="en-US" altLang="ko-KR" sz="1000" dirty="0" smtClean="0"/>
              <a:t>=&gt; </a:t>
            </a:r>
            <a:r>
              <a:rPr kumimoji="1" lang="ko-KR" altLang="en-US" sz="1000" dirty="0" smtClean="0"/>
              <a:t>상암동</a:t>
            </a:r>
            <a:r>
              <a:rPr kumimoji="1" lang="en-US" altLang="ko-KR" sz="1000" dirty="0" smtClean="0"/>
              <a:t> </a:t>
            </a:r>
            <a:r>
              <a:rPr kumimoji="1" lang="en-US" altLang="ko-KR" sz="1000" dirty="0" smtClean="0"/>
              <a:t/>
            </a:r>
            <a:br>
              <a:rPr kumimoji="1" lang="en-US" altLang="ko-KR" sz="1000" dirty="0" smtClean="0"/>
            </a:br>
            <a:endParaRPr lang="ko-KR" altLang="ko-KR" sz="1000" dirty="0"/>
          </a:p>
          <a:p>
            <a:pPr fontAlgn="base"/>
            <a:r>
              <a:rPr kumimoji="1" lang="en-US" altLang="ko-KR" sz="1000" dirty="0" smtClean="0"/>
              <a:t>2019. 08 </a:t>
            </a:r>
            <a:endParaRPr kumimoji="1" lang="en-US" altLang="ko-KR" sz="1000" dirty="0" smtClean="0"/>
          </a:p>
          <a:p>
            <a:pPr fontAlgn="base"/>
            <a:r>
              <a:rPr kumimoji="1" lang="ko-KR" altLang="en-US" sz="1000" dirty="0" smtClean="0"/>
              <a:t>보청기 </a:t>
            </a:r>
            <a:r>
              <a:rPr kumimoji="1" lang="ko-KR" altLang="en-US" sz="1000" dirty="0" err="1" smtClean="0"/>
              <a:t>이어팀관련</a:t>
            </a:r>
            <a:r>
              <a:rPr kumimoji="1" lang="ko-KR" altLang="en-US" sz="1000" dirty="0" smtClean="0"/>
              <a:t> 특허등록 취득</a:t>
            </a:r>
            <a:endParaRPr kumimoji="1" lang="en-US" altLang="ko-KR" sz="1000" dirty="0" smtClean="0"/>
          </a:p>
          <a:p>
            <a:pPr fontAlgn="base"/>
            <a:endParaRPr kumimoji="1" lang="en-US" altLang="ko-KR" sz="1000" dirty="0" smtClean="0"/>
          </a:p>
          <a:p>
            <a:pPr fontAlgn="base"/>
            <a:r>
              <a:rPr kumimoji="1" lang="en-US" altLang="ko-KR" sz="1000" dirty="0" smtClean="0"/>
              <a:t>2019. 05</a:t>
            </a:r>
            <a:endParaRPr lang="ko-KR" altLang="ko-KR" sz="1000" dirty="0"/>
          </a:p>
          <a:p>
            <a:pPr fontAlgn="base"/>
            <a:r>
              <a:rPr kumimoji="1" lang="ko-KR" altLang="en-US" sz="1000" dirty="0" smtClean="0"/>
              <a:t>신규사업 진출 </a:t>
            </a:r>
            <a:r>
              <a:rPr kumimoji="1" lang="en-US" altLang="ko-KR" sz="1000" dirty="0" smtClean="0"/>
              <a:t>– </a:t>
            </a:r>
            <a:r>
              <a:rPr kumimoji="1" lang="ko-KR" altLang="en-US" sz="1000" dirty="0" err="1" smtClean="0"/>
              <a:t>보청기사업</a:t>
            </a:r>
            <a:endParaRPr kumimoji="1" lang="en-US" altLang="ko-KR" sz="1000" dirty="0" smtClean="0"/>
          </a:p>
          <a:p>
            <a:pPr fontAlgn="base"/>
            <a:endParaRPr lang="ko-KR" altLang="ko-KR" sz="1000" dirty="0"/>
          </a:p>
          <a:p>
            <a:pPr fontAlgn="base"/>
            <a:r>
              <a:rPr kumimoji="1" lang="en-US" altLang="ko-KR" sz="1000" dirty="0" smtClean="0"/>
              <a:t>2018. 10</a:t>
            </a:r>
            <a:endParaRPr kumimoji="1" lang="en-US" altLang="ko-KR" sz="1000" dirty="0" smtClean="0"/>
          </a:p>
          <a:p>
            <a:pPr fontAlgn="base"/>
            <a:r>
              <a:rPr kumimoji="1" lang="ko-KR" altLang="en-US" sz="1000" dirty="0" smtClean="0"/>
              <a:t>㈜</a:t>
            </a:r>
            <a:r>
              <a:rPr kumimoji="1" lang="ko-KR" altLang="en-US" sz="1000" dirty="0" err="1" smtClean="0"/>
              <a:t>씨유서울</a:t>
            </a:r>
            <a:r>
              <a:rPr kumimoji="1" lang="ko-KR" altLang="en-US" sz="1000" dirty="0" smtClean="0"/>
              <a:t> 법인설립</a:t>
            </a:r>
            <a:endParaRPr kumimoji="1" lang="en-US" altLang="ko-KR" sz="1000" dirty="0" smtClean="0"/>
          </a:p>
          <a:p>
            <a:pPr algn="l"/>
            <a:r>
              <a:rPr lang="ko-KR" altLang="en-US" sz="1200" dirty="0" smtClean="0"/>
              <a:t>       </a:t>
            </a:r>
            <a:endParaRPr lang="ko-KR" altLang="en-US" sz="1200" dirty="0"/>
          </a:p>
          <a:p>
            <a:pPr algn="l"/>
            <a:r>
              <a:rPr lang="ko-KR" altLang="en-US" sz="1200" dirty="0"/>
              <a:t>                 </a:t>
            </a:r>
          </a:p>
        </p:txBody>
      </p:sp>
      <p:graphicFrame>
        <p:nvGraphicFramePr>
          <p:cNvPr id="121100" name="Group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3239"/>
              </p:ext>
            </p:extLst>
          </p:nvPr>
        </p:nvGraphicFramePr>
        <p:xfrm>
          <a:off x="1826444" y="5296565"/>
          <a:ext cx="3048000" cy="34671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소음환경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대응형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산업용 블루투스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이어셋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102" name="Group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19714"/>
              </p:ext>
            </p:extLst>
          </p:nvPr>
        </p:nvGraphicFramePr>
        <p:xfrm>
          <a:off x="1826444" y="5715058"/>
          <a:ext cx="3048000" cy="49911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이명완화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지각인지를 활성화한 이명청각조절 및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개선기기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988244" y="3995194"/>
            <a:ext cx="838200" cy="228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C1FF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1FFC1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dirty="0" smtClean="0"/>
              <a:t>연 구  소</a:t>
            </a:r>
            <a:endParaRPr lang="ko-KR" altLang="en-US" sz="1200" dirty="0"/>
          </a:p>
        </p:txBody>
      </p:sp>
      <p:graphicFrame>
        <p:nvGraphicFramePr>
          <p:cNvPr id="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83177"/>
              </p:ext>
            </p:extLst>
          </p:nvPr>
        </p:nvGraphicFramePr>
        <p:xfrm>
          <a:off x="1826444" y="3984081"/>
          <a:ext cx="3048000" cy="228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서울시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구로구 디지털로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길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28, 819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3810" marB="76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F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42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166</Words>
  <Application>Microsoft Office PowerPoint</Application>
  <PresentationFormat>화면 슬라이드 쇼(4:3)</PresentationFormat>
  <Paragraphs>50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클립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7</cp:revision>
  <dcterms:created xsi:type="dcterms:W3CDTF">2015-09-23T07:27:15Z</dcterms:created>
  <dcterms:modified xsi:type="dcterms:W3CDTF">2019-12-09T08:00:51Z</dcterms:modified>
</cp:coreProperties>
</file>