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0526" autoAdjust="0"/>
  </p:normalViewPr>
  <p:slideViewPr>
    <p:cSldViewPr snapToGrid="0">
      <p:cViewPr varScale="1">
        <p:scale>
          <a:sx n="56" d="100"/>
          <a:sy n="56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9CD5-E2F7-4474-99BE-BCB8DBEDF78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AA31-B42A-4B90-BB83-EC1FB36C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</a:t>
            </a:r>
            <a:r>
              <a:rPr lang="en-US" baseline="0" dirty="0" smtClean="0"/>
              <a:t> much what it says on the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CAA31-B42A-4B90-BB83-EC1FB36CB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 smtClean="0"/>
              <a:t>* Indicates parts of the plan that changed to some extent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Logical collections: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Standard color palette to make clear color sets*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Table for each emotion, column for each color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Physical data handling: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Python libraries for working with Google Images and manipulating and analyzing images*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Stored in SQLite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Interoperability support: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No need to combine multiple types of data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Percentages to two decimal points*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SQLite is easy to access and use via command line, programming languages, websites, and applications specifically for viewing databases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Security: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SQLite database, Python code, HTML code for color picker, and emotion images stored in Dropbox and on an external hard drive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Metadata collection, management, and access: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Table titles, column titles, column types (REAL and TEXT)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File names are descriptive with date, title of work, author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Emotion image files are named with [emotion]_###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CAA31-B42A-4B90-BB83-EC1FB36CB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Google</a:t>
            </a:r>
            <a:r>
              <a:rPr lang="en-US" baseline="0" dirty="0" smtClean="0"/>
              <a:t> Image API deprecated and web scraping becoming complicated, so turned to a mass download software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meant that image URLs were no longer preserved and could not be saved in the database, and there needed to be a different way to “trace” data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Turned to image titles instead – joy_026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Between 2 and 8 images per 100 had download errors, so the actual number of images per emotion is somewhere in the 90 to 100 range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The color chart didn’t have all possible combinations of several values, which was necessary for closest( ), so instead I generated decimal and hex values for RGB from several key points along a 0 to 255 scale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Color picker had white, but lacked grayscale, so it was added for emotions such as fear, sadness that looked to have many black and white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Integer pixel color values. </a:t>
            </a:r>
            <a:r>
              <a:rPr lang="en-US" baseline="0" dirty="0" err="1" smtClean="0"/>
              <a:t>Who’lda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. Grayscale.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In terms of RBG, there’s no clear definition as to what color is “closest” as there’s a lot of intricacies to how we view color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Since I had 6 set values any R/G/B value could adhere to, I picked the closest for each and found the tuple that matched that set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PNG and JPG formats were acceptable, but the few GIF formats that were downloaded I manually converted into JPG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Anger, Anticipation, Disgust, Fear, Joy, Sadness, Surprise, Trust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Python </a:t>
            </a:r>
            <a:r>
              <a:rPr lang="en-US" baseline="0" smtClean="0"/>
              <a:t>is </a:t>
            </a:r>
            <a:r>
              <a:rPr lang="en-US" baseline="0" smtClean="0"/>
              <a:t>so </a:t>
            </a:r>
            <a:r>
              <a:rPr lang="en-US" baseline="0" dirty="0" smtClean="0"/>
              <a:t>slow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Changes in plan form: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Logical collections: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Standard color palette to make clear color sets – still a standardized palette, but differs from the intended source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Physical data handling: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Python libraries for working with Google Images and manipulating and analyzing images – bulk downloader instead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Interoperability support: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Percentages to two decimal points – unrounded, out of 1 rather than 100 (not expressed with percent sign)</a:t>
            </a:r>
          </a:p>
          <a:p>
            <a:pPr marL="0" lv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CAA31-B42A-4B90-BB83-EC1FB36CB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data taken mid-processing</a:t>
            </a:r>
            <a:r>
              <a:rPr lang="en-US" baseline="0" dirty="0" smtClean="0"/>
              <a:t>: Disgust &amp;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CAA31-B42A-4B90-BB83-EC1FB36CB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notes on upcoming challenges for analysis:</a:t>
            </a:r>
          </a:p>
          <a:p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Many emotion images are human</a:t>
            </a:r>
            <a:r>
              <a:rPr lang="en-US" baseline="0" dirty="0" smtClean="0"/>
              <a:t> faces, which will not give meaningful results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Media like Inside Out (emotion characters) or Rocky Horror Picture Show and How I Met Your Mother (Anticipation) dilute meaning in emotion pictures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Dealing with white or black backgrounds in otherwise colorful pictures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CAA31-B42A-4B90-BB83-EC1FB36CB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Analysis of emotions through color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 Cattarin</a:t>
            </a:r>
          </a:p>
          <a:p>
            <a:r>
              <a:rPr lang="en-US" dirty="0" smtClean="0"/>
              <a:t>Data Science,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analyze the colors associated with common emotions via Google Image search and image analysis in Python</a:t>
            </a:r>
          </a:p>
          <a:p>
            <a:r>
              <a:rPr lang="en-US" dirty="0" smtClean="0"/>
              <a:t>Prevents bias from related ideas, thoughts, or emotions</a:t>
            </a:r>
          </a:p>
          <a:p>
            <a:pPr lvl="1"/>
            <a:r>
              <a:rPr lang="en-US" dirty="0" smtClean="0"/>
              <a:t>Relation of happiness to sunshine or good weather</a:t>
            </a:r>
          </a:p>
          <a:p>
            <a:pPr lvl="1"/>
            <a:r>
              <a:rPr lang="en-US" dirty="0" smtClean="0"/>
              <a:t>Relation of two separate emotions such as anger and sadness</a:t>
            </a:r>
          </a:p>
          <a:p>
            <a:r>
              <a:rPr lang="en-US" dirty="0"/>
              <a:t>If successful, possible expansion to look at differences across cultures and </a:t>
            </a:r>
            <a:r>
              <a:rPr lang="en-US" dirty="0" smtClean="0"/>
              <a:t>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with results stored in SQLite database</a:t>
            </a:r>
          </a:p>
          <a:p>
            <a:r>
              <a:rPr lang="en-US" dirty="0" smtClean="0"/>
              <a:t>Scrape Google Images for top 100 results for common emotions</a:t>
            </a:r>
          </a:p>
          <a:p>
            <a:r>
              <a:rPr lang="en-US" dirty="0" smtClean="0"/>
              <a:t>Set 127 distinct color groups for analysis based on web color picker</a:t>
            </a:r>
          </a:p>
          <a:p>
            <a:r>
              <a:rPr lang="en-US" dirty="0" smtClean="0"/>
              <a:t>Count each pixel as color it is closest to and calculate fraction of that color</a:t>
            </a:r>
          </a:p>
          <a:p>
            <a:r>
              <a:rPr lang="en-US" dirty="0" smtClean="0"/>
              <a:t>SQLite table for each emotion</a:t>
            </a:r>
          </a:p>
          <a:p>
            <a:r>
              <a:rPr lang="en-US" dirty="0" smtClean="0"/>
              <a:t>Columns for colors named by RGB hex codes – floating point values</a:t>
            </a:r>
          </a:p>
          <a:p>
            <a:r>
              <a:rPr lang="en-US" dirty="0" smtClean="0"/>
              <a:t>Column for URL source of image – text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89" y="510988"/>
            <a:ext cx="2946325" cy="2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0050"/>
          </a:xfrm>
        </p:spPr>
        <p:txBody>
          <a:bodyPr>
            <a:normAutofit/>
          </a:bodyPr>
          <a:lstStyle/>
          <a:p>
            <a:r>
              <a:rPr lang="en-US" dirty="0" smtClean="0"/>
              <a:t>Google Image API deprecated – used mass download software instead</a:t>
            </a:r>
          </a:p>
          <a:p>
            <a:pPr lvl="1"/>
            <a:r>
              <a:rPr lang="en-US" dirty="0" smtClean="0"/>
              <a:t>Loss of image URLs</a:t>
            </a:r>
          </a:p>
          <a:p>
            <a:pPr lvl="1"/>
            <a:r>
              <a:rPr lang="en-US" dirty="0" smtClean="0"/>
              <a:t>Slightly fewer images than expected due to errors</a:t>
            </a:r>
          </a:p>
          <a:p>
            <a:r>
              <a:rPr lang="en-US" dirty="0" smtClean="0"/>
              <a:t>Originally tried to pull hex codes from HTML for color chart site, but the resulting set of values was uneven – generated RGB instead</a:t>
            </a:r>
          </a:p>
          <a:p>
            <a:r>
              <a:rPr lang="en-US" dirty="0"/>
              <a:t>Pixels with different values –some 4-tuples with transparency, some just integers</a:t>
            </a:r>
          </a:p>
          <a:p>
            <a:r>
              <a:rPr lang="en-US" dirty="0" smtClean="0"/>
              <a:t>No clear definition of closest in terms of color</a:t>
            </a:r>
          </a:p>
          <a:p>
            <a:r>
              <a:rPr lang="en-US" dirty="0" smtClean="0"/>
              <a:t>Size of images made program too slow – resize down to </a:t>
            </a:r>
            <a:r>
              <a:rPr lang="en-US" dirty="0" smtClean="0"/>
              <a:t>100px smaller </a:t>
            </a:r>
            <a:r>
              <a:rPr lang="en-US" dirty="0" smtClean="0"/>
              <a:t>dimension</a:t>
            </a:r>
          </a:p>
          <a:p>
            <a:r>
              <a:rPr lang="en-US" dirty="0" smtClean="0"/>
              <a:t>Multiple image formats, including .gif</a:t>
            </a:r>
          </a:p>
          <a:p>
            <a:r>
              <a:rPr lang="en-US" dirty="0" smtClean="0"/>
              <a:t>Choice of what emotions to use – Robert </a:t>
            </a:r>
            <a:r>
              <a:rPr lang="en-US" dirty="0" err="1" smtClean="0"/>
              <a:t>Plutchik’s</a:t>
            </a:r>
            <a:r>
              <a:rPr lang="en-US" dirty="0" smtClean="0"/>
              <a:t> 8 Primary Emotions</a:t>
            </a:r>
          </a:p>
        </p:txBody>
      </p:sp>
    </p:spTree>
    <p:extLst>
      <p:ext uri="{BB962C8B-B14F-4D97-AF65-F5344CB8AC3E}">
        <p14:creationId xmlns:p14="http://schemas.microsoft.com/office/powerpoint/2010/main" val="32779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2" y="340743"/>
            <a:ext cx="7457045" cy="4490049"/>
          </a:xfrm>
          <a:ln w="28575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39" y="1899716"/>
            <a:ext cx="7660256" cy="4616490"/>
          </a:xfrm>
          <a:ln w="28575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6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 smtClean="0"/>
              <a:t>Future Challenges and Questions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0003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238</TotalTime>
  <Words>824</Words>
  <Application>Microsoft Office PowerPoint</Application>
  <PresentationFormat>Widescreen</PresentationFormat>
  <Paragraphs>80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Analysis of emotions through color</vt:lpstr>
      <vt:lpstr>Overview</vt:lpstr>
      <vt:lpstr>Original Plan</vt:lpstr>
      <vt:lpstr>Changes and Challenges</vt:lpstr>
      <vt:lpstr>PowerPoint Presentation</vt:lpstr>
      <vt:lpstr>Future Challenges and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15</cp:revision>
  <dcterms:created xsi:type="dcterms:W3CDTF">2016-10-04T06:16:20Z</dcterms:created>
  <dcterms:modified xsi:type="dcterms:W3CDTF">2016-10-06T23:35:17Z</dcterms:modified>
</cp:coreProperties>
</file>