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293" r:id="rId2"/>
    <p:sldId id="258" r:id="rId3"/>
    <p:sldId id="260" r:id="rId4"/>
    <p:sldId id="261" r:id="rId5"/>
    <p:sldId id="295" r:id="rId6"/>
    <p:sldId id="294" r:id="rId7"/>
    <p:sldId id="296" r:id="rId8"/>
    <p:sldId id="297" r:id="rId9"/>
  </p:sldIdLst>
  <p:sldSz cx="12192000" cy="6858000"/>
  <p:notesSz cx="9144000" cy="6858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>
        <p:scale>
          <a:sx n="66" d="100"/>
          <a:sy n="66" d="100"/>
        </p:scale>
        <p:origin x="63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09D158-60D8-4348-A912-EA880986F882}" type="datetime1">
              <a:rPr lang="ko-KR" altLang="en-US" smtClean="0">
                <a:latin typeface="맑은 고딕" panose="020B0503020000020004" pitchFamily="50" charset="-127"/>
              </a:rPr>
              <a:t>2020-04-23</a:t>
            </a:fld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>
                <a:latin typeface="맑은 고딕" panose="020B0503020000020004" pitchFamily="50" charset="-127"/>
              </a:rPr>
              <a:t>‹#›</a:t>
            </a:fld>
            <a:endParaRPr 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F4CD5EB2-4F78-48BE-8E75-D30CDA4ACA5D}" type="datetime1">
              <a:rPr lang="ko-KR" altLang="en-US" smtClean="0"/>
              <a:pPr/>
              <a:t>2020-04-23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dirty="0"/>
              <a:t>마스터 텍스트 스타일을 편집하려면 클릭하세요.</a:t>
            </a:r>
            <a:endParaRPr lang="en-US" dirty="0"/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1B41D33-19C8-4450-B3C5-BE83E9C8F0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F9CBE8A-6534-4C8C-8D5D-0447A2D32CBC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28154AE-0DE6-4938-9BB0-2325A6D07F7F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67991AB-C238-4CCF-9DC3-D9D5632DF0B5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C313AD3-978A-4B85-8335-ED7E638C32D9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36BD4E8-D51F-432D-BB56-104D1C1AEA95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4E1DC2A-81A1-4656-9971-110447886AC6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92FC8D5-A325-484C-A8C5-1475C434BE75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BE8AB18-C58D-4186-B2F8-E95AD726EB11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832AEB6-D9F4-4D3E-A625-190F5565617B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B9F3FAE-EC93-4828-B689-A6FB5FE6C27F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EE9DD90-E968-4D29-AB51-57D6E0F33609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19C1094-B936-4AA3-8C7E-C8466D751841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13732"/>
            <a:ext cx="3883931" cy="850705"/>
          </a:xfrm>
        </p:spPr>
        <p:txBody>
          <a:bodyPr rtlCol="0">
            <a:normAutofit/>
          </a:bodyPr>
          <a:lstStyle/>
          <a:p>
            <a:pPr rtl="0"/>
            <a:r>
              <a:rPr lang="en-US" altLang="ko" b="1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UI </a:t>
            </a:r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기획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xmlns="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9" name="텍스트 개체 틀 4">
            <a:extLst>
              <a:ext uri="{FF2B5EF4-FFF2-40B4-BE49-F238E27FC236}">
                <a16:creationId xmlns:a16="http://schemas.microsoft.com/office/drawing/2014/main" xmlns="" id="{BEC40D4D-EAB8-4CAD-816E-626730CA9E1B}"/>
              </a:ext>
            </a:extLst>
          </p:cNvPr>
          <p:cNvSpPr txBox="1">
            <a:spLocks/>
          </p:cNvSpPr>
          <p:nvPr/>
        </p:nvSpPr>
        <p:spPr>
          <a:xfrm>
            <a:off x="8878820" y="1804871"/>
            <a:ext cx="2879905" cy="1139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최종 업데이트 </a:t>
            </a:r>
            <a:r>
              <a:rPr lang="en-US" altLang="ko-KR" sz="1600" dirty="0">
                <a:solidFill>
                  <a:schemeClr val="accent1"/>
                </a:solidFill>
              </a:rPr>
              <a:t>: 2020. 04.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22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버전 </a:t>
            </a:r>
            <a:r>
              <a:rPr lang="en-US" altLang="ko-KR" sz="1600" dirty="0">
                <a:solidFill>
                  <a:schemeClr val="accent1"/>
                </a:solidFill>
              </a:rPr>
              <a:t>: </a:t>
            </a:r>
            <a:r>
              <a:rPr lang="en-US" altLang="ko-KR" sz="1600" dirty="0" smtClean="0">
                <a:solidFill>
                  <a:schemeClr val="accent1"/>
                </a:solidFill>
              </a:rPr>
              <a:t>0.1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/>
                </a:solidFill>
              </a:rPr>
              <a:t>문서 </a:t>
            </a:r>
            <a:r>
              <a:rPr lang="ko-KR" altLang="en-US" sz="1600" dirty="0">
                <a:solidFill>
                  <a:schemeClr val="accent1"/>
                </a:solidFill>
              </a:rPr>
              <a:t>작성자 </a:t>
            </a:r>
            <a:r>
              <a:rPr lang="en-US" altLang="ko-KR" sz="1600" dirty="0">
                <a:solidFill>
                  <a:schemeClr val="accent1"/>
                </a:solidFill>
              </a:rPr>
              <a:t>: </a:t>
            </a:r>
            <a:r>
              <a:rPr lang="ko-KR" altLang="en-US" sz="1600" dirty="0" err="1">
                <a:solidFill>
                  <a:schemeClr val="accent1"/>
                </a:solidFill>
              </a:rPr>
              <a:t>이재천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9864C8B-7D42-487B-85C0-03E6F923916B}"/>
              </a:ext>
            </a:extLst>
          </p:cNvPr>
          <p:cNvCxnSpPr>
            <a:cxnSpLocks/>
          </p:cNvCxnSpPr>
          <p:nvPr/>
        </p:nvCxnSpPr>
        <p:spPr>
          <a:xfrm>
            <a:off x="707472" y="1795633"/>
            <a:ext cx="11001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xmlns="" id="{09EE023F-DCEE-4952-B0CF-F816D24B98A8}"/>
              </a:ext>
            </a:extLst>
          </p:cNvPr>
          <p:cNvSpPr txBox="1">
            <a:spLocks/>
          </p:cNvSpPr>
          <p:nvPr/>
        </p:nvSpPr>
        <p:spPr>
          <a:xfrm>
            <a:off x="707472" y="1786394"/>
            <a:ext cx="2879905" cy="115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" altLang="ko-KR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6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/>
          <a:lstStyle/>
          <a:p>
            <a:pPr rtl="0"/>
            <a:r>
              <a:rPr lang="en-US" altLang="ko" b="1" dirty="0"/>
              <a:t>HISTORY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graphicFrame>
        <p:nvGraphicFramePr>
          <p:cNvPr id="11" name="내용 개체 틀 6">
            <a:extLst>
              <a:ext uri="{FF2B5EF4-FFF2-40B4-BE49-F238E27FC236}">
                <a16:creationId xmlns:a16="http://schemas.microsoft.com/office/drawing/2014/main" xmlns="" id="{BFA0016B-9608-4E77-B2AF-3BBC8F19D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832104"/>
              </p:ext>
            </p:extLst>
          </p:nvPr>
        </p:nvGraphicFramePr>
        <p:xfrm>
          <a:off x="581191" y="1934172"/>
          <a:ext cx="11129839" cy="298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7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099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7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2020.04.22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초기문서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이재천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793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93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2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93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947112B-B56A-47DF-B4F9-0F255A7ED500}"/>
              </a:ext>
            </a:extLst>
          </p:cNvPr>
          <p:cNvSpPr/>
          <p:nvPr/>
        </p:nvSpPr>
        <p:spPr>
          <a:xfrm>
            <a:off x="449928" y="1735845"/>
            <a:ext cx="3691467" cy="3386311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45BF92C-8842-4630-8F84-F7B5D0EF3FFE}"/>
              </a:ext>
            </a:extLst>
          </p:cNvPr>
          <p:cNvSpPr/>
          <p:nvPr/>
        </p:nvSpPr>
        <p:spPr>
          <a:xfrm>
            <a:off x="4250265" y="1735845"/>
            <a:ext cx="3691467" cy="33863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46F6A82-55D4-4AD2-85CF-EDCDD25C8693}"/>
              </a:ext>
            </a:extLst>
          </p:cNvPr>
          <p:cNvSpPr/>
          <p:nvPr/>
        </p:nvSpPr>
        <p:spPr>
          <a:xfrm>
            <a:off x="8060265" y="1735845"/>
            <a:ext cx="3691467" cy="3386311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/>
          <a:lstStyle/>
          <a:p>
            <a:pPr rtl="0"/>
            <a:r>
              <a:rPr lang="ko-KR" altLang="en-US" b="1" dirty="0"/>
              <a:t>목차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C39823BE-D0AE-4407-B6B4-9265B80E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68" y="2166885"/>
            <a:ext cx="3433329" cy="2036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와이어 프레임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57FFCF4-C4CD-4B45-9050-DDD9432254F8}"/>
              </a:ext>
            </a:extLst>
          </p:cNvPr>
          <p:cNvSpPr txBox="1">
            <a:spLocks/>
          </p:cNvSpPr>
          <p:nvPr/>
        </p:nvSpPr>
        <p:spPr>
          <a:xfrm>
            <a:off x="4505461" y="1953549"/>
            <a:ext cx="3181073" cy="2463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ko-KR" altLang="en-US" sz="2200" b="1" dirty="0" smtClean="0">
              <a:solidFill>
                <a:schemeClr val="bg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D3B70732-3C6F-4DB4-9D37-052AA3C674AF}"/>
              </a:ext>
            </a:extLst>
          </p:cNvPr>
          <p:cNvSpPr txBox="1">
            <a:spLocks/>
          </p:cNvSpPr>
          <p:nvPr/>
        </p:nvSpPr>
        <p:spPr>
          <a:xfrm>
            <a:off x="8290023" y="2482150"/>
            <a:ext cx="2907075" cy="1405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ko-KR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C39823BE-D0AE-4407-B6B4-9265B80E8791}"/>
              </a:ext>
            </a:extLst>
          </p:cNvPr>
          <p:cNvSpPr txBox="1">
            <a:spLocks/>
          </p:cNvSpPr>
          <p:nvPr/>
        </p:nvSpPr>
        <p:spPr>
          <a:xfrm>
            <a:off x="4379332" y="2166885"/>
            <a:ext cx="3433329" cy="2036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상세설명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C39823BE-D0AE-4407-B6B4-9265B80E8791}"/>
              </a:ext>
            </a:extLst>
          </p:cNvPr>
          <p:cNvSpPr txBox="1">
            <a:spLocks/>
          </p:cNvSpPr>
          <p:nvPr/>
        </p:nvSpPr>
        <p:spPr>
          <a:xfrm>
            <a:off x="8177479" y="2166885"/>
            <a:ext cx="3433329" cy="2036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8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8327260-A483-4EC7-8228-B182F4594DF4}"/>
              </a:ext>
            </a:extLst>
          </p:cNvPr>
          <p:cNvSpPr/>
          <p:nvPr/>
        </p:nvSpPr>
        <p:spPr>
          <a:xfrm>
            <a:off x="449928" y="702156"/>
            <a:ext cx="3691467" cy="545368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와이어</a:t>
            </a:r>
            <a:endParaRPr lang="en-US" altLang="ko-KR" sz="4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31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51934" y="1141088"/>
            <a:ext cx="7327774" cy="4635632"/>
            <a:chOff x="581129" y="1210756"/>
            <a:chExt cx="7327774" cy="4635632"/>
          </a:xfrm>
        </p:grpSpPr>
        <p:grpSp>
          <p:nvGrpSpPr>
            <p:cNvPr id="2" name="그룹 1"/>
            <p:cNvGrpSpPr/>
            <p:nvPr/>
          </p:nvGrpSpPr>
          <p:grpSpPr>
            <a:xfrm>
              <a:off x="581129" y="1210756"/>
              <a:ext cx="7327774" cy="4635632"/>
              <a:chOff x="1688123" y="190500"/>
              <a:chExt cx="8464062" cy="576482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688123" y="190500"/>
                <a:ext cx="8464062" cy="5764823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glow rad="38100">
                  <a:schemeClr val="accent1">
                    <a:alpha val="9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546651" y="2131951"/>
                <a:ext cx="4542980" cy="13950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547824" y="2919156"/>
                <a:ext cx="4542980" cy="13950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547824" y="3706361"/>
                <a:ext cx="4542980" cy="13950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547824" y="4493566"/>
                <a:ext cx="4542980" cy="13950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656340" y="2126089"/>
                <a:ext cx="396240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657514" y="2921500"/>
                <a:ext cx="396240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050282" y="3707533"/>
                <a:ext cx="396240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8229601" y="4498841"/>
                <a:ext cx="396240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546651" y="1310988"/>
                <a:ext cx="259080" cy="2438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6649378" y="1303628"/>
                <a:ext cx="259080" cy="2438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8830551" y="1303628"/>
                <a:ext cx="259080" cy="2438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421115" y="1268676"/>
                <a:ext cx="1244992" cy="45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b="1" dirty="0" smtClean="0">
                    <a:solidFill>
                      <a:schemeClr val="bg1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난이도</a:t>
                </a:r>
                <a:endParaRPr lang="ko-KR" altLang="en-US" b="1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394182" y="2017037"/>
                <a:ext cx="1244992" cy="45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b="1" dirty="0" smtClean="0">
                    <a:solidFill>
                      <a:schemeClr val="bg1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해상도</a:t>
                </a:r>
                <a:endParaRPr lang="ko-KR" altLang="en-US" b="1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744390" y="2766836"/>
                <a:ext cx="1925910" cy="45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b="1" dirty="0" smtClean="0">
                    <a:solidFill>
                      <a:schemeClr val="bg1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디스플레이</a:t>
                </a:r>
                <a:endParaRPr lang="ko-KR" altLang="en-US" b="1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009473" y="3591447"/>
                <a:ext cx="1661609" cy="45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b="1" dirty="0" smtClean="0">
                    <a:solidFill>
                      <a:schemeClr val="bg1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그래픽품질</a:t>
                </a:r>
                <a:endParaRPr lang="ko-KR" altLang="en-US" b="1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123613" y="4378652"/>
                <a:ext cx="1506810" cy="45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b="1" dirty="0" smtClean="0">
                    <a:solidFill>
                      <a:schemeClr val="bg1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가시거리</a:t>
                </a:r>
                <a:endParaRPr lang="ko-KR" altLang="en-US" b="1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546651" y="341445"/>
                <a:ext cx="4542980" cy="355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SETTING</a:t>
                </a:r>
                <a:endParaRPr lang="ko-KR" altLang="en-US" dirty="0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4587931" y="1337852"/>
                <a:ext cx="176520" cy="1753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8065332" y="2140069"/>
                <a:ext cx="1024300" cy="12317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8052580" y="2932984"/>
                <a:ext cx="1037051" cy="1091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446522" y="3714479"/>
                <a:ext cx="2643109" cy="14999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8625841" y="4501990"/>
                <a:ext cx="463790" cy="12265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9440151" y="5575300"/>
                <a:ext cx="618249" cy="2882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 rot="10800000">
                <a:off x="9536687" y="5635805"/>
                <a:ext cx="425175" cy="167205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180042" y="2062966"/>
              <a:ext cx="35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48277" y="1292499"/>
              <a:ext cx="35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486728" y="2029929"/>
              <a:ext cx="35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876908" y="5460146"/>
              <a:ext cx="35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22280" y="2333801"/>
              <a:ext cx="35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18846" y="2339820"/>
              <a:ext cx="35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81129" y="1210756"/>
              <a:ext cx="35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89720" y="2021279"/>
              <a:ext cx="35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687832" y="2639748"/>
              <a:ext cx="35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20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8327260-A483-4EC7-8228-B182F4594DF4}"/>
              </a:ext>
            </a:extLst>
          </p:cNvPr>
          <p:cNvSpPr/>
          <p:nvPr/>
        </p:nvSpPr>
        <p:spPr>
          <a:xfrm>
            <a:off x="4250032" y="702156"/>
            <a:ext cx="3691467" cy="5453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상세설명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59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19342"/>
              </p:ext>
            </p:extLst>
          </p:nvPr>
        </p:nvGraphicFramePr>
        <p:xfrm>
          <a:off x="1010920" y="1171786"/>
          <a:ext cx="10190480" cy="488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40"/>
                <a:gridCol w="1447800"/>
                <a:gridCol w="990600"/>
                <a:gridCol w="6873240"/>
              </a:tblGrid>
              <a:tr h="370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명칭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80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게임의 </a:t>
                      </a: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세팅을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설정하는 창의 배경이다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88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인게임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화면의 중앙에 일부를 차지하며 불투명한 검은색으로 존재 하며 명확하게 </a:t>
                      </a: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설정값들을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확인할 수 있도록 해줌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880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이름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창의 이름을 나타냄</a:t>
                      </a:r>
                    </a:p>
                  </a:txBody>
                  <a:tcPr/>
                </a:tc>
              </a:tr>
              <a:tr h="188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중앙에 위치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880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명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</a:t>
                      </a: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설정값의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명칭을 나타냄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88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상 화면 설정에 관련된 </a:t>
                      </a: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설정값의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이름과 난이도를 표시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61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토글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(Check)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설정을 표시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6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난이도는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단계로 분류되어 있으며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가지를 선택하면 다른 난이도는 선택할 수 없다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선택하면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선으로 이루어진 원 내부에 그보다 작은 색이 채워진 원이 중앙에 위치함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61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토글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Not_Check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선택되지 않은 설정을 표시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6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선으로 이루어진 원으로 됨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02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2020-04-23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40355"/>
              </p:ext>
            </p:extLst>
          </p:nvPr>
        </p:nvGraphicFramePr>
        <p:xfrm>
          <a:off x="1010920" y="1171786"/>
          <a:ext cx="10190480" cy="461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40"/>
                <a:gridCol w="1447800"/>
                <a:gridCol w="990600"/>
                <a:gridCol w="6873240"/>
              </a:tblGrid>
              <a:tr h="370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명칭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80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적용된 수치를 시각화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88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도형의 크기에 따라 적용된 수치를 알 수 있다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880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스크롤버튼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드래그를 통해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 값을 변경할 수 있다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88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클릭한 상태로 클릭을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유지하면 버튼이 다른 색으로 변함</a:t>
                      </a:r>
                      <a:endParaRPr lang="en-US" altLang="ko-KR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드래그를 통해 이동시키고 위치에 따라 설정 값을 변경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880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스크롤 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왼쪽에 최소 오른쪽에 최대값이 표현한다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88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 버튼의 위치를 기준으로 오른쪽이며 </a:t>
                      </a: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선으로된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테두리에 내부는 배경색으로 채워져 있음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614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창으로 이동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6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버튼을 눌렀을 때 색이 명도가 변함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6141"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6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8161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{3089E575-2B26-499E-AD7C-47CA9CD41570}tf33552983</Template>
  <TotalTime>0</TotalTime>
  <Words>319</Words>
  <Application>Microsoft Office PowerPoint</Application>
  <PresentationFormat>와이드스크린</PresentationFormat>
  <Paragraphs>115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나눔명조</vt:lpstr>
      <vt:lpstr>맑은 고딕</vt:lpstr>
      <vt:lpstr>맑은 고딕</vt:lpstr>
      <vt:lpstr>Calibri</vt:lpstr>
      <vt:lpstr>Wingdings 2</vt:lpstr>
      <vt:lpstr>DividendVTI</vt:lpstr>
      <vt:lpstr>UI 기획</vt:lpstr>
      <vt:lpstr>HISTORY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2020-04-05T11:03:03Z</dcterms:created>
  <dcterms:modified xsi:type="dcterms:W3CDTF">2020-04-23T08:01:16Z</dcterms:modified>
</cp:coreProperties>
</file>