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04" r:id="rId4"/>
    <p:sldId id="305" r:id="rId5"/>
    <p:sldId id="300" r:id="rId6"/>
    <p:sldId id="302" r:id="rId7"/>
    <p:sldId id="301" r:id="rId8"/>
    <p:sldId id="313" r:id="rId9"/>
    <p:sldId id="303" r:id="rId10"/>
    <p:sldId id="306" r:id="rId11"/>
    <p:sldId id="309" r:id="rId12"/>
    <p:sldId id="310" r:id="rId13"/>
    <p:sldId id="311" r:id="rId14"/>
    <p:sldId id="31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0016B-4F4C-4217-9570-4534E6CB8776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C014437F-D7B1-45E3-B754-0ADD36E0276E}">
      <dgm:prSet phldrT="[텍스트]"/>
      <dgm:spPr/>
      <dgm:t>
        <a:bodyPr/>
        <a:lstStyle/>
        <a:p>
          <a:pPr latinLnBrk="1"/>
          <a:r>
            <a:rPr lang="ko-KR" altLang="en-US" dirty="0" smtClean="0"/>
            <a:t>지옥</a:t>
          </a:r>
          <a:endParaRPr lang="en-US" altLang="ko-KR" dirty="0" smtClean="0"/>
        </a:p>
        <a:p>
          <a:pPr latinLnBrk="1"/>
          <a:r>
            <a:rPr lang="ko-KR" altLang="en-US" dirty="0" smtClean="0"/>
            <a:t>판타지</a:t>
          </a:r>
          <a:endParaRPr lang="ko-KR" altLang="en-US" dirty="0"/>
        </a:p>
      </dgm:t>
    </dgm:pt>
    <dgm:pt modelId="{30BC9D04-8994-40B5-8963-19BE2ECAA061}" type="parTrans" cxnId="{9E808799-C5F1-4696-9B2D-D3868C8FE98F}">
      <dgm:prSet/>
      <dgm:spPr/>
      <dgm:t>
        <a:bodyPr/>
        <a:lstStyle/>
        <a:p>
          <a:pPr latinLnBrk="1"/>
          <a:endParaRPr lang="ko-KR" altLang="en-US"/>
        </a:p>
      </dgm:t>
    </dgm:pt>
    <dgm:pt modelId="{51CF2AD0-EFD2-4A72-A818-94A7858E2E26}" type="sibTrans" cxnId="{9E808799-C5F1-4696-9B2D-D3868C8FE98F}">
      <dgm:prSet/>
      <dgm:spPr/>
      <dgm:t>
        <a:bodyPr/>
        <a:lstStyle/>
        <a:p>
          <a:pPr latinLnBrk="1"/>
          <a:endParaRPr lang="ko-KR" altLang="en-US"/>
        </a:p>
      </dgm:t>
    </dgm:pt>
    <dgm:pt modelId="{960EFCA9-9248-491E-AC16-D0F988B98BC1}">
      <dgm:prSet phldrT="[텍스트]"/>
      <dgm:spPr/>
      <dgm:t>
        <a:bodyPr/>
        <a:lstStyle/>
        <a:p>
          <a:pPr latinLnBrk="1"/>
          <a:r>
            <a:rPr lang="ko-KR" altLang="en-US" dirty="0" smtClean="0"/>
            <a:t>지옥 파괴자</a:t>
          </a:r>
          <a:endParaRPr lang="ko-KR" altLang="en-US" dirty="0"/>
        </a:p>
      </dgm:t>
    </dgm:pt>
    <dgm:pt modelId="{BB884ECF-B241-41AF-B940-76E55308E2E6}" type="parTrans" cxnId="{632D2EB1-F719-483B-A6B7-D47FF2CA1D12}">
      <dgm:prSet/>
      <dgm:spPr/>
      <dgm:t>
        <a:bodyPr/>
        <a:lstStyle/>
        <a:p>
          <a:pPr latinLnBrk="1"/>
          <a:endParaRPr lang="ko-KR" altLang="en-US"/>
        </a:p>
      </dgm:t>
    </dgm:pt>
    <dgm:pt modelId="{0B93D870-ED1C-4B7F-AC50-5ACC238323DE}" type="sibTrans" cxnId="{632D2EB1-F719-483B-A6B7-D47FF2CA1D12}">
      <dgm:prSet/>
      <dgm:spPr/>
      <dgm:t>
        <a:bodyPr/>
        <a:lstStyle/>
        <a:p>
          <a:pPr latinLnBrk="1"/>
          <a:endParaRPr lang="ko-KR" altLang="en-US"/>
        </a:p>
      </dgm:t>
    </dgm:pt>
    <dgm:pt modelId="{61A5F05E-794B-4F08-BCD3-9B4DC874FF8B}">
      <dgm:prSet phldrT="[텍스트]"/>
      <dgm:spPr/>
      <dgm:t>
        <a:bodyPr/>
        <a:lstStyle/>
        <a:p>
          <a:pPr latinLnBrk="1"/>
          <a:r>
            <a:rPr lang="ko-KR" altLang="en-US" dirty="0" smtClean="0"/>
            <a:t>악마</a:t>
          </a:r>
          <a:endParaRPr lang="ko-KR" altLang="en-US" dirty="0"/>
        </a:p>
      </dgm:t>
    </dgm:pt>
    <dgm:pt modelId="{696E8445-1F97-4E7D-8076-C0494CA66557}" type="parTrans" cxnId="{466524C1-378A-4087-94AC-A8E962D15099}">
      <dgm:prSet/>
      <dgm:spPr/>
      <dgm:t>
        <a:bodyPr/>
        <a:lstStyle/>
        <a:p>
          <a:pPr latinLnBrk="1"/>
          <a:endParaRPr lang="ko-KR" altLang="en-US"/>
        </a:p>
      </dgm:t>
    </dgm:pt>
    <dgm:pt modelId="{9CDDF8E3-034A-4D69-BB9B-B36AD439FC37}" type="sibTrans" cxnId="{466524C1-378A-4087-94AC-A8E962D15099}">
      <dgm:prSet/>
      <dgm:spPr/>
      <dgm:t>
        <a:bodyPr/>
        <a:lstStyle/>
        <a:p>
          <a:pPr latinLnBrk="1"/>
          <a:endParaRPr lang="ko-KR" altLang="en-US"/>
        </a:p>
      </dgm:t>
    </dgm:pt>
    <dgm:pt modelId="{207EFCFF-78B2-4CB1-A7D2-49E0B978E099}" type="pres">
      <dgm:prSet presAssocID="{AB10016B-4F4C-4217-9570-4534E6CB877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A93D40-E210-4D0F-8DE4-3E39D6591A8F}" type="pres">
      <dgm:prSet presAssocID="{C014437F-D7B1-45E3-B754-0ADD36E0276E}" presName="singleCycle" presStyleCnt="0"/>
      <dgm:spPr/>
      <dgm:t>
        <a:bodyPr/>
        <a:lstStyle/>
        <a:p>
          <a:pPr latinLnBrk="1"/>
          <a:endParaRPr lang="ko-KR" altLang="en-US"/>
        </a:p>
      </dgm:t>
    </dgm:pt>
    <dgm:pt modelId="{F576A67F-1D34-4349-9682-625CEFEB257D}" type="pres">
      <dgm:prSet presAssocID="{C014437F-D7B1-45E3-B754-0ADD36E0276E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A36DB0-D111-448E-AB60-3C3F3735EFA6}" type="pres">
      <dgm:prSet presAssocID="{BB884ECF-B241-41AF-B940-76E55308E2E6}" presName="Name56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AE6AD76-D709-4306-BC9E-CE0FEA391C2D}" type="pres">
      <dgm:prSet presAssocID="{960EFCA9-9248-491E-AC16-D0F988B98BC1}" presName="text0" presStyleLbl="node1" presStyleIdx="1" presStyleCnt="3" custScaleX="2304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E6FC0-9B84-4484-BE6F-8F96A185FA63}" type="pres">
      <dgm:prSet presAssocID="{696E8445-1F97-4E7D-8076-C0494CA66557}" presName="Name56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226CE6D-8DA6-47B6-BFDA-11DEA64F3B7C}" type="pres">
      <dgm:prSet presAssocID="{61A5F05E-794B-4F08-BCD3-9B4DC874FF8B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33C894-D9E5-4645-A0BE-6A87BAED475F}" type="presOf" srcId="{61A5F05E-794B-4F08-BCD3-9B4DC874FF8B}" destId="{E226CE6D-8DA6-47B6-BFDA-11DEA64F3B7C}" srcOrd="0" destOrd="0" presId="urn:microsoft.com/office/officeart/2008/layout/RadialCluster"/>
    <dgm:cxn modelId="{87AE9824-CAE2-4848-BC36-E16A148E07AE}" type="presOf" srcId="{AB10016B-4F4C-4217-9570-4534E6CB8776}" destId="{207EFCFF-78B2-4CB1-A7D2-49E0B978E099}" srcOrd="0" destOrd="0" presId="urn:microsoft.com/office/officeart/2008/layout/RadialCluster"/>
    <dgm:cxn modelId="{0E28EC6B-6C22-498A-9425-6C0992DB73BF}" type="presOf" srcId="{C014437F-D7B1-45E3-B754-0ADD36E0276E}" destId="{F576A67F-1D34-4349-9682-625CEFEB257D}" srcOrd="0" destOrd="0" presId="urn:microsoft.com/office/officeart/2008/layout/RadialCluster"/>
    <dgm:cxn modelId="{E6D898F9-0AD0-41D7-B34B-EFBD80ABF5F2}" type="presOf" srcId="{960EFCA9-9248-491E-AC16-D0F988B98BC1}" destId="{FAE6AD76-D709-4306-BC9E-CE0FEA391C2D}" srcOrd="0" destOrd="0" presId="urn:microsoft.com/office/officeart/2008/layout/RadialCluster"/>
    <dgm:cxn modelId="{632D2EB1-F719-483B-A6B7-D47FF2CA1D12}" srcId="{C014437F-D7B1-45E3-B754-0ADD36E0276E}" destId="{960EFCA9-9248-491E-AC16-D0F988B98BC1}" srcOrd="0" destOrd="0" parTransId="{BB884ECF-B241-41AF-B940-76E55308E2E6}" sibTransId="{0B93D870-ED1C-4B7F-AC50-5ACC238323DE}"/>
    <dgm:cxn modelId="{9E808799-C5F1-4696-9B2D-D3868C8FE98F}" srcId="{AB10016B-4F4C-4217-9570-4534E6CB8776}" destId="{C014437F-D7B1-45E3-B754-0ADD36E0276E}" srcOrd="0" destOrd="0" parTransId="{30BC9D04-8994-40B5-8963-19BE2ECAA061}" sibTransId="{51CF2AD0-EFD2-4A72-A818-94A7858E2E26}"/>
    <dgm:cxn modelId="{7100A32B-5078-4C52-895F-3E28A175928E}" type="presOf" srcId="{696E8445-1F97-4E7D-8076-C0494CA66557}" destId="{7B8E6FC0-9B84-4484-BE6F-8F96A185FA63}" srcOrd="0" destOrd="0" presId="urn:microsoft.com/office/officeart/2008/layout/RadialCluster"/>
    <dgm:cxn modelId="{0D25B1F0-5F5C-4191-83AD-68080BA06FC5}" type="presOf" srcId="{BB884ECF-B241-41AF-B940-76E55308E2E6}" destId="{0DA36DB0-D111-448E-AB60-3C3F3735EFA6}" srcOrd="0" destOrd="0" presId="urn:microsoft.com/office/officeart/2008/layout/RadialCluster"/>
    <dgm:cxn modelId="{466524C1-378A-4087-94AC-A8E962D15099}" srcId="{C014437F-D7B1-45E3-B754-0ADD36E0276E}" destId="{61A5F05E-794B-4F08-BCD3-9B4DC874FF8B}" srcOrd="1" destOrd="0" parTransId="{696E8445-1F97-4E7D-8076-C0494CA66557}" sibTransId="{9CDDF8E3-034A-4D69-BB9B-B36AD439FC37}"/>
    <dgm:cxn modelId="{B4D65285-31CF-4448-9B6B-574A4F058468}" type="presParOf" srcId="{207EFCFF-78B2-4CB1-A7D2-49E0B978E099}" destId="{37A93D40-E210-4D0F-8DE4-3E39D6591A8F}" srcOrd="0" destOrd="0" presId="urn:microsoft.com/office/officeart/2008/layout/RadialCluster"/>
    <dgm:cxn modelId="{EE18CD57-6D15-4713-BA2F-F94A1F690919}" type="presParOf" srcId="{37A93D40-E210-4D0F-8DE4-3E39D6591A8F}" destId="{F576A67F-1D34-4349-9682-625CEFEB257D}" srcOrd="0" destOrd="0" presId="urn:microsoft.com/office/officeart/2008/layout/RadialCluster"/>
    <dgm:cxn modelId="{FA8E3CE4-DC0D-419E-BE93-7C2BA7081563}" type="presParOf" srcId="{37A93D40-E210-4D0F-8DE4-3E39D6591A8F}" destId="{0DA36DB0-D111-448E-AB60-3C3F3735EFA6}" srcOrd="1" destOrd="0" presId="urn:microsoft.com/office/officeart/2008/layout/RadialCluster"/>
    <dgm:cxn modelId="{FD035FC0-4EA0-4F95-9C5F-6A220F1F54D4}" type="presParOf" srcId="{37A93D40-E210-4D0F-8DE4-3E39D6591A8F}" destId="{FAE6AD76-D709-4306-BC9E-CE0FEA391C2D}" srcOrd="2" destOrd="0" presId="urn:microsoft.com/office/officeart/2008/layout/RadialCluster"/>
    <dgm:cxn modelId="{4AAFF37C-F33D-4928-858C-476762A5AB0B}" type="presParOf" srcId="{37A93D40-E210-4D0F-8DE4-3E39D6591A8F}" destId="{7B8E6FC0-9B84-4484-BE6F-8F96A185FA63}" srcOrd="3" destOrd="0" presId="urn:microsoft.com/office/officeart/2008/layout/RadialCluster"/>
    <dgm:cxn modelId="{7CDE432E-D45B-40FC-AB8F-34B54693669D}" type="presParOf" srcId="{37A93D40-E210-4D0F-8DE4-3E39D6591A8F}" destId="{E226CE6D-8DA6-47B6-BFDA-11DEA64F3B7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A44A8-0924-4EEA-AC1A-E42D9F02789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4AC65BF-D159-4600-BD4F-07B071E7736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악의 추종자 추적</a:t>
          </a:r>
          <a:endParaRPr lang="ko-KR" altLang="en-US" dirty="0"/>
        </a:p>
      </dgm:t>
    </dgm:pt>
    <dgm:pt modelId="{1A4D508F-B52E-4B79-9B9B-5B341ED037C4}" type="parTrans" cxnId="{BB166EF5-CB1B-42C4-A6D0-D0A4BBFFBE38}">
      <dgm:prSet/>
      <dgm:spPr/>
      <dgm:t>
        <a:bodyPr/>
        <a:lstStyle/>
        <a:p>
          <a:pPr algn="ctr" latinLnBrk="1"/>
          <a:endParaRPr lang="ko-KR" altLang="en-US"/>
        </a:p>
      </dgm:t>
    </dgm:pt>
    <dgm:pt modelId="{96A1B039-5BD1-429B-B0AD-8A95F2A2FCF7}" type="sibTrans" cxnId="{BB166EF5-CB1B-42C4-A6D0-D0A4BBFFBE38}">
      <dgm:prSet/>
      <dgm:spPr/>
      <dgm:t>
        <a:bodyPr/>
        <a:lstStyle/>
        <a:p>
          <a:pPr algn="ctr" latinLnBrk="1"/>
          <a:endParaRPr lang="ko-KR" altLang="en-US"/>
        </a:p>
      </dgm:t>
    </dgm:pt>
    <dgm:pt modelId="{389A808F-4D20-4986-BF55-DD249ECB1526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지옥문을</a:t>
          </a:r>
          <a:r>
            <a:rPr lang="ko-KR" altLang="en-US" dirty="0" smtClean="0"/>
            <a:t> 열려는 계략</a:t>
          </a:r>
          <a:endParaRPr lang="ko-KR" altLang="en-US" dirty="0"/>
        </a:p>
      </dgm:t>
    </dgm:pt>
    <dgm:pt modelId="{23F49257-B688-4DD3-A1D4-AE8AAFCC0863}" type="parTrans" cxnId="{8831B20C-D626-4DAB-83FC-E7C7827403C0}">
      <dgm:prSet/>
      <dgm:spPr/>
      <dgm:t>
        <a:bodyPr/>
        <a:lstStyle/>
        <a:p>
          <a:pPr latinLnBrk="1"/>
          <a:endParaRPr lang="ko-KR" altLang="en-US"/>
        </a:p>
      </dgm:t>
    </dgm:pt>
    <dgm:pt modelId="{28535FC4-5959-47BB-A20B-D2C360225D5A}" type="sibTrans" cxnId="{8831B20C-D626-4DAB-83FC-E7C7827403C0}">
      <dgm:prSet/>
      <dgm:spPr/>
      <dgm:t>
        <a:bodyPr/>
        <a:lstStyle/>
        <a:p>
          <a:pPr latinLnBrk="1"/>
          <a:endParaRPr lang="ko-KR" altLang="en-US"/>
        </a:p>
      </dgm:t>
    </dgm:pt>
    <dgm:pt modelId="{776D5C58-0472-48D7-B0AB-125C7B5384D5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황폐화된 세상</a:t>
          </a:r>
          <a:endParaRPr lang="ko-KR" altLang="en-US" dirty="0"/>
        </a:p>
      </dgm:t>
    </dgm:pt>
    <dgm:pt modelId="{A8786923-1B9D-46CD-926F-2FEADD1DDEF2}" type="sibTrans" cxnId="{6E3AE7D2-DBE3-49BF-A7CD-DBDB74D522F8}">
      <dgm:prSet/>
      <dgm:spPr/>
      <dgm:t>
        <a:bodyPr/>
        <a:lstStyle/>
        <a:p>
          <a:pPr algn="ctr" latinLnBrk="1"/>
          <a:endParaRPr lang="ko-KR" altLang="en-US"/>
        </a:p>
      </dgm:t>
    </dgm:pt>
    <dgm:pt modelId="{9B03B40A-5C2B-4F84-A036-E78C0BD91FE0}" type="parTrans" cxnId="{6E3AE7D2-DBE3-49BF-A7CD-DBDB74D522F8}">
      <dgm:prSet/>
      <dgm:spPr/>
      <dgm:t>
        <a:bodyPr/>
        <a:lstStyle/>
        <a:p>
          <a:pPr algn="ctr" latinLnBrk="1"/>
          <a:endParaRPr lang="ko-KR" altLang="en-US"/>
        </a:p>
      </dgm:t>
    </dgm:pt>
    <dgm:pt modelId="{82BA868E-0AAE-4300-B568-9584A2637CB8}" type="pres">
      <dgm:prSet presAssocID="{21FA44A8-0924-4EEA-AC1A-E42D9F02789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0060F6-2159-42EA-A965-DE13C09DD8AD}" type="pres">
      <dgm:prSet presAssocID="{21FA44A8-0924-4EEA-AC1A-E42D9F027898}" presName="dummyMaxCanvas" presStyleCnt="0">
        <dgm:presLayoutVars/>
      </dgm:prSet>
      <dgm:spPr/>
    </dgm:pt>
    <dgm:pt modelId="{CA4AB9DB-3D9E-463C-9EF5-5F38990E3528}" type="pres">
      <dgm:prSet presAssocID="{21FA44A8-0924-4EEA-AC1A-E42D9F02789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A183BC-7B40-43A2-BA7C-7F0B48D0D0A8}" type="pres">
      <dgm:prSet presAssocID="{21FA44A8-0924-4EEA-AC1A-E42D9F02789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99BF7-8B6A-4DF6-912D-C421BA7EF633}" type="pres">
      <dgm:prSet presAssocID="{21FA44A8-0924-4EEA-AC1A-E42D9F02789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D1524E-AC7D-4A74-8610-12A9E0CB1A74}" type="pres">
      <dgm:prSet presAssocID="{21FA44A8-0924-4EEA-AC1A-E42D9F02789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360710-C040-4397-B39A-79371E173FC3}" type="pres">
      <dgm:prSet presAssocID="{21FA44A8-0924-4EEA-AC1A-E42D9F02789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55E1E-7818-4408-A3D5-9A4F73C4EFEF}" type="pres">
      <dgm:prSet presAssocID="{21FA44A8-0924-4EEA-AC1A-E42D9F02789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9DFA1A-EBF5-46A1-B76B-A7D9AB8970DB}" type="pres">
      <dgm:prSet presAssocID="{21FA44A8-0924-4EEA-AC1A-E42D9F02789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7305B1-A5DC-4852-AB29-99FF681A4B2B}" type="pres">
      <dgm:prSet presAssocID="{21FA44A8-0924-4EEA-AC1A-E42D9F02789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D553E37-5DD5-41EC-9A52-A590D5772765}" type="presOf" srcId="{96A1B039-5BD1-429B-B0AD-8A95F2A2FCF7}" destId="{29360710-C040-4397-B39A-79371E173FC3}" srcOrd="0" destOrd="0" presId="urn:microsoft.com/office/officeart/2005/8/layout/vProcess5"/>
    <dgm:cxn modelId="{6E3AE7D2-DBE3-49BF-A7CD-DBDB74D522F8}" srcId="{21FA44A8-0924-4EEA-AC1A-E42D9F027898}" destId="{776D5C58-0472-48D7-B0AB-125C7B5384D5}" srcOrd="0" destOrd="0" parTransId="{9B03B40A-5C2B-4F84-A036-E78C0BD91FE0}" sibTransId="{A8786923-1B9D-46CD-926F-2FEADD1DDEF2}"/>
    <dgm:cxn modelId="{767100F0-C821-4B39-AC3F-3C3E7A9F0CFB}" type="presOf" srcId="{21FA44A8-0924-4EEA-AC1A-E42D9F027898}" destId="{82BA868E-0AAE-4300-B568-9584A2637CB8}" srcOrd="0" destOrd="0" presId="urn:microsoft.com/office/officeart/2005/8/layout/vProcess5"/>
    <dgm:cxn modelId="{8831B20C-D626-4DAB-83FC-E7C7827403C0}" srcId="{21FA44A8-0924-4EEA-AC1A-E42D9F027898}" destId="{389A808F-4D20-4986-BF55-DD249ECB1526}" srcOrd="2" destOrd="0" parTransId="{23F49257-B688-4DD3-A1D4-AE8AAFCC0863}" sibTransId="{28535FC4-5959-47BB-A20B-D2C360225D5A}"/>
    <dgm:cxn modelId="{AAAD6E55-6701-43C9-92FB-E76E465188CA}" type="presOf" srcId="{A8786923-1B9D-46CD-926F-2FEADD1DDEF2}" destId="{B1D1524E-AC7D-4A74-8610-12A9E0CB1A74}" srcOrd="0" destOrd="0" presId="urn:microsoft.com/office/officeart/2005/8/layout/vProcess5"/>
    <dgm:cxn modelId="{7158A11E-A042-4333-9384-E08D2380B352}" type="presOf" srcId="{776D5C58-0472-48D7-B0AB-125C7B5384D5}" destId="{CA4AB9DB-3D9E-463C-9EF5-5F38990E3528}" srcOrd="0" destOrd="0" presId="urn:microsoft.com/office/officeart/2005/8/layout/vProcess5"/>
    <dgm:cxn modelId="{C9D5EC5B-4D58-4E76-A36D-DABA32CC04FC}" type="presOf" srcId="{E4AC65BF-D159-4600-BD4F-07B071E77360}" destId="{FEA183BC-7B40-43A2-BA7C-7F0B48D0D0A8}" srcOrd="0" destOrd="0" presId="urn:microsoft.com/office/officeart/2005/8/layout/vProcess5"/>
    <dgm:cxn modelId="{75DFEFFA-46F5-4A91-B0EE-37940398D1BC}" type="presOf" srcId="{389A808F-4D20-4986-BF55-DD249ECB1526}" destId="{DAD99BF7-8B6A-4DF6-912D-C421BA7EF633}" srcOrd="0" destOrd="0" presId="urn:microsoft.com/office/officeart/2005/8/layout/vProcess5"/>
    <dgm:cxn modelId="{F5DE43CE-8BD3-4BDA-A561-8F37505526DB}" type="presOf" srcId="{776D5C58-0472-48D7-B0AB-125C7B5384D5}" destId="{24D55E1E-7818-4408-A3D5-9A4F73C4EFEF}" srcOrd="1" destOrd="0" presId="urn:microsoft.com/office/officeart/2005/8/layout/vProcess5"/>
    <dgm:cxn modelId="{CBCDD43A-A4FE-4EF0-9F3E-2540D6B28917}" type="presOf" srcId="{389A808F-4D20-4986-BF55-DD249ECB1526}" destId="{DB7305B1-A5DC-4852-AB29-99FF681A4B2B}" srcOrd="1" destOrd="0" presId="urn:microsoft.com/office/officeart/2005/8/layout/vProcess5"/>
    <dgm:cxn modelId="{BB166EF5-CB1B-42C4-A6D0-D0A4BBFFBE38}" srcId="{21FA44A8-0924-4EEA-AC1A-E42D9F027898}" destId="{E4AC65BF-D159-4600-BD4F-07B071E77360}" srcOrd="1" destOrd="0" parTransId="{1A4D508F-B52E-4B79-9B9B-5B341ED037C4}" sibTransId="{96A1B039-5BD1-429B-B0AD-8A95F2A2FCF7}"/>
    <dgm:cxn modelId="{0FF137A7-E738-426C-BACD-2F8CF4438978}" type="presOf" srcId="{E4AC65BF-D159-4600-BD4F-07B071E77360}" destId="{5F9DFA1A-EBF5-46A1-B76B-A7D9AB8970DB}" srcOrd="1" destOrd="0" presId="urn:microsoft.com/office/officeart/2005/8/layout/vProcess5"/>
    <dgm:cxn modelId="{2D0ACA71-77DE-49E3-8372-7D2616D15406}" type="presParOf" srcId="{82BA868E-0AAE-4300-B568-9584A2637CB8}" destId="{9B0060F6-2159-42EA-A965-DE13C09DD8AD}" srcOrd="0" destOrd="0" presId="urn:microsoft.com/office/officeart/2005/8/layout/vProcess5"/>
    <dgm:cxn modelId="{BF980A1A-4A63-44BE-88A9-CBB67B1787CD}" type="presParOf" srcId="{82BA868E-0AAE-4300-B568-9584A2637CB8}" destId="{CA4AB9DB-3D9E-463C-9EF5-5F38990E3528}" srcOrd="1" destOrd="0" presId="urn:microsoft.com/office/officeart/2005/8/layout/vProcess5"/>
    <dgm:cxn modelId="{42833712-F304-4223-8A0E-3A65D05018A5}" type="presParOf" srcId="{82BA868E-0AAE-4300-B568-9584A2637CB8}" destId="{FEA183BC-7B40-43A2-BA7C-7F0B48D0D0A8}" srcOrd="2" destOrd="0" presId="urn:microsoft.com/office/officeart/2005/8/layout/vProcess5"/>
    <dgm:cxn modelId="{0FE8F05C-8DAA-419A-9671-378377B289EE}" type="presParOf" srcId="{82BA868E-0AAE-4300-B568-9584A2637CB8}" destId="{DAD99BF7-8B6A-4DF6-912D-C421BA7EF633}" srcOrd="3" destOrd="0" presId="urn:microsoft.com/office/officeart/2005/8/layout/vProcess5"/>
    <dgm:cxn modelId="{2C1322CD-9D8D-41A1-8934-B8DADE121C28}" type="presParOf" srcId="{82BA868E-0AAE-4300-B568-9584A2637CB8}" destId="{B1D1524E-AC7D-4A74-8610-12A9E0CB1A74}" srcOrd="4" destOrd="0" presId="urn:microsoft.com/office/officeart/2005/8/layout/vProcess5"/>
    <dgm:cxn modelId="{5F18AEB6-2459-4201-A337-E0F641D6C3AC}" type="presParOf" srcId="{82BA868E-0AAE-4300-B568-9584A2637CB8}" destId="{29360710-C040-4397-B39A-79371E173FC3}" srcOrd="5" destOrd="0" presId="urn:microsoft.com/office/officeart/2005/8/layout/vProcess5"/>
    <dgm:cxn modelId="{5AB138FD-83E4-41AB-ABDC-97677DF3E2FE}" type="presParOf" srcId="{82BA868E-0AAE-4300-B568-9584A2637CB8}" destId="{24D55E1E-7818-4408-A3D5-9A4F73C4EFEF}" srcOrd="6" destOrd="0" presId="urn:microsoft.com/office/officeart/2005/8/layout/vProcess5"/>
    <dgm:cxn modelId="{EA7C713A-9D10-4C49-912F-36DA8A17D145}" type="presParOf" srcId="{82BA868E-0AAE-4300-B568-9584A2637CB8}" destId="{5F9DFA1A-EBF5-46A1-B76B-A7D9AB8970DB}" srcOrd="7" destOrd="0" presId="urn:microsoft.com/office/officeart/2005/8/layout/vProcess5"/>
    <dgm:cxn modelId="{FE50A07D-03EE-489E-9F1D-FB5455D34328}" type="presParOf" srcId="{82BA868E-0AAE-4300-B568-9584A2637CB8}" destId="{DB7305B1-A5DC-4852-AB29-99FF681A4B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195F4-B555-4CE3-8BE4-E55F1E295212}" type="doc">
      <dgm:prSet loTypeId="urn:microsoft.com/office/officeart/2005/8/layout/cycle3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98F6887-C30E-4090-9744-F234797DD9CC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파밍</a:t>
          </a:r>
          <a:endParaRPr lang="ko-KR" altLang="en-US" b="1" dirty="0"/>
        </a:p>
      </dgm:t>
    </dgm:pt>
    <dgm:pt modelId="{78A327D8-29D3-4483-A698-11E3629BC985}" type="parTrans" cxnId="{3EDE95F2-B670-47E8-BE5B-338C39EE6972}">
      <dgm:prSet/>
      <dgm:spPr/>
      <dgm:t>
        <a:bodyPr/>
        <a:lstStyle/>
        <a:p>
          <a:pPr latinLnBrk="1"/>
          <a:endParaRPr lang="ko-KR" altLang="en-US" b="1"/>
        </a:p>
      </dgm:t>
    </dgm:pt>
    <dgm:pt modelId="{07B9AFAB-1FC7-4B6B-8314-0A159FECF261}" type="sibTrans" cxnId="{3EDE95F2-B670-47E8-BE5B-338C39EE6972}">
      <dgm:prSet/>
      <dgm:spPr/>
      <dgm:t>
        <a:bodyPr/>
        <a:lstStyle/>
        <a:p>
          <a:pPr latinLnBrk="1"/>
          <a:endParaRPr lang="ko-KR" altLang="en-US" b="1"/>
        </a:p>
      </dgm:t>
    </dgm:pt>
    <dgm:pt modelId="{77B2CD15-D204-4114-9349-CE6786B0FD23}">
      <dgm:prSet phldrT="[텍스트]"/>
      <dgm:spPr/>
      <dgm:t>
        <a:bodyPr/>
        <a:lstStyle/>
        <a:p>
          <a:pPr latinLnBrk="1"/>
          <a:r>
            <a:rPr lang="ko-KR" altLang="en-US" b="1" dirty="0" smtClean="0"/>
            <a:t>조합</a:t>
          </a:r>
          <a:endParaRPr lang="ko-KR" altLang="en-US" b="1" dirty="0"/>
        </a:p>
      </dgm:t>
    </dgm:pt>
    <dgm:pt modelId="{F33FBE47-7928-4EB5-9724-B56ACEC95F68}" type="parTrans" cxnId="{2812321B-D98D-46F1-946A-CE2368BAD8D7}">
      <dgm:prSet/>
      <dgm:spPr/>
      <dgm:t>
        <a:bodyPr/>
        <a:lstStyle/>
        <a:p>
          <a:pPr latinLnBrk="1"/>
          <a:endParaRPr lang="ko-KR" altLang="en-US" b="1"/>
        </a:p>
      </dgm:t>
    </dgm:pt>
    <dgm:pt modelId="{4C776B6F-DE79-4EDE-B8EE-3E05E9F2F184}" type="sibTrans" cxnId="{2812321B-D98D-46F1-946A-CE2368BAD8D7}">
      <dgm:prSet/>
      <dgm:spPr/>
      <dgm:t>
        <a:bodyPr/>
        <a:lstStyle/>
        <a:p>
          <a:pPr latinLnBrk="1"/>
          <a:endParaRPr lang="ko-KR" altLang="en-US" b="1"/>
        </a:p>
      </dgm:t>
    </dgm:pt>
    <dgm:pt modelId="{A3A26328-54CF-42EC-961E-9198918F1DB7}">
      <dgm:prSet phldrT="[텍스트]"/>
      <dgm:spPr/>
      <dgm:t>
        <a:bodyPr/>
        <a:lstStyle/>
        <a:p>
          <a:pPr latinLnBrk="1"/>
          <a:r>
            <a:rPr lang="ko-KR" altLang="en-US" b="1" dirty="0" smtClean="0"/>
            <a:t>캐릭터 성장</a:t>
          </a:r>
          <a:endParaRPr lang="ko-KR" altLang="en-US" b="1" dirty="0"/>
        </a:p>
      </dgm:t>
    </dgm:pt>
    <dgm:pt modelId="{705C940A-A25B-4112-86C3-24B27292589B}" type="parTrans" cxnId="{9D66FC4A-8039-4589-9967-F5870372B0C2}">
      <dgm:prSet/>
      <dgm:spPr/>
      <dgm:t>
        <a:bodyPr/>
        <a:lstStyle/>
        <a:p>
          <a:pPr latinLnBrk="1"/>
          <a:endParaRPr lang="ko-KR" altLang="en-US" b="1"/>
        </a:p>
      </dgm:t>
    </dgm:pt>
    <dgm:pt modelId="{091270FB-EE00-4E85-84C9-50225DBA0F2A}" type="sibTrans" cxnId="{9D66FC4A-8039-4589-9967-F5870372B0C2}">
      <dgm:prSet/>
      <dgm:spPr/>
      <dgm:t>
        <a:bodyPr/>
        <a:lstStyle/>
        <a:p>
          <a:pPr latinLnBrk="1"/>
          <a:endParaRPr lang="ko-KR" altLang="en-US" b="1"/>
        </a:p>
      </dgm:t>
    </dgm:pt>
    <dgm:pt modelId="{C06D3975-EA4C-41D3-8FDB-29883FB5EACC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소유 욕구</a:t>
          </a:r>
          <a:endParaRPr lang="ko-KR" altLang="en-US" b="1" dirty="0"/>
        </a:p>
      </dgm:t>
    </dgm:pt>
    <dgm:pt modelId="{732FB915-DA50-4594-812B-43F364E6E6C4}" type="sibTrans" cxnId="{6AD17426-C9D4-4255-BAA9-A59ECE286A82}">
      <dgm:prSet/>
      <dgm:spPr/>
      <dgm:t>
        <a:bodyPr/>
        <a:lstStyle/>
        <a:p>
          <a:pPr latinLnBrk="1"/>
          <a:endParaRPr lang="ko-KR" altLang="en-US" b="1"/>
        </a:p>
      </dgm:t>
    </dgm:pt>
    <dgm:pt modelId="{F9E635D9-5F18-4CAF-8359-15E051D823D8}" type="parTrans" cxnId="{6AD17426-C9D4-4255-BAA9-A59ECE286A82}">
      <dgm:prSet/>
      <dgm:spPr/>
      <dgm:t>
        <a:bodyPr/>
        <a:lstStyle/>
        <a:p>
          <a:pPr latinLnBrk="1"/>
          <a:endParaRPr lang="ko-KR" altLang="en-US" b="1"/>
        </a:p>
      </dgm:t>
    </dgm:pt>
    <dgm:pt modelId="{ED700443-5A3F-476A-BA1B-493698E18804}" type="pres">
      <dgm:prSet presAssocID="{5F5195F4-B555-4CE3-8BE4-E55F1E2952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D68E2-CD6F-420F-B899-87EC391CFE55}" type="pres">
      <dgm:prSet presAssocID="{5F5195F4-B555-4CE3-8BE4-E55F1E295212}" presName="cycle" presStyleCnt="0"/>
      <dgm:spPr/>
    </dgm:pt>
    <dgm:pt modelId="{5CBA907E-C682-4A9D-B6D5-9D3F762ABD94}" type="pres">
      <dgm:prSet presAssocID="{598F6887-C30E-4090-9744-F234797DD9CC}" presName="nodeFirstNode" presStyleLbl="node1" presStyleIdx="0" presStyleCnt="4" custRadScaleRad="1359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AA5BAD-3093-4AD8-84E6-12FF2BFB6BEA}" type="pres">
      <dgm:prSet presAssocID="{07B9AFAB-1FC7-4B6B-8314-0A159FECF261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50A8546-A1C3-4844-B1E6-D20F705B7CCE}" type="pres">
      <dgm:prSet presAssocID="{77B2CD15-D204-4114-9349-CE6786B0FD23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859660-160D-459C-9425-DC82E22178E6}" type="pres">
      <dgm:prSet presAssocID="{A3A26328-54CF-42EC-961E-9198918F1DB7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A7736-EF5F-4802-B3DD-AC6287A28A30}" type="pres">
      <dgm:prSet presAssocID="{C06D3975-EA4C-41D3-8FDB-29883FB5EAC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1B22F5-B894-455B-9ED7-330E841E9EC6}" type="presOf" srcId="{A3A26328-54CF-42EC-961E-9198918F1DB7}" destId="{9D859660-160D-459C-9425-DC82E22178E6}" srcOrd="0" destOrd="0" presId="urn:microsoft.com/office/officeart/2005/8/layout/cycle3"/>
    <dgm:cxn modelId="{7B7E69C7-3324-434A-9C11-5062F8D765C8}" type="presOf" srcId="{598F6887-C30E-4090-9744-F234797DD9CC}" destId="{5CBA907E-C682-4A9D-B6D5-9D3F762ABD94}" srcOrd="0" destOrd="0" presId="urn:microsoft.com/office/officeart/2005/8/layout/cycle3"/>
    <dgm:cxn modelId="{041655D1-04DD-45D6-A8B4-3781AB2539EE}" type="presOf" srcId="{07B9AFAB-1FC7-4B6B-8314-0A159FECF261}" destId="{62AA5BAD-3093-4AD8-84E6-12FF2BFB6BEA}" srcOrd="0" destOrd="0" presId="urn:microsoft.com/office/officeart/2005/8/layout/cycle3"/>
    <dgm:cxn modelId="{9D66FC4A-8039-4589-9967-F5870372B0C2}" srcId="{5F5195F4-B555-4CE3-8BE4-E55F1E295212}" destId="{A3A26328-54CF-42EC-961E-9198918F1DB7}" srcOrd="2" destOrd="0" parTransId="{705C940A-A25B-4112-86C3-24B27292589B}" sibTransId="{091270FB-EE00-4E85-84C9-50225DBA0F2A}"/>
    <dgm:cxn modelId="{BF1B7427-F24B-4646-8144-C0B38ED22939}" type="presOf" srcId="{5F5195F4-B555-4CE3-8BE4-E55F1E295212}" destId="{ED700443-5A3F-476A-BA1B-493698E18804}" srcOrd="0" destOrd="0" presId="urn:microsoft.com/office/officeart/2005/8/layout/cycle3"/>
    <dgm:cxn modelId="{2812321B-D98D-46F1-946A-CE2368BAD8D7}" srcId="{5F5195F4-B555-4CE3-8BE4-E55F1E295212}" destId="{77B2CD15-D204-4114-9349-CE6786B0FD23}" srcOrd="1" destOrd="0" parTransId="{F33FBE47-7928-4EB5-9724-B56ACEC95F68}" sibTransId="{4C776B6F-DE79-4EDE-B8EE-3E05E9F2F184}"/>
    <dgm:cxn modelId="{6AD17426-C9D4-4255-BAA9-A59ECE286A82}" srcId="{5F5195F4-B555-4CE3-8BE4-E55F1E295212}" destId="{C06D3975-EA4C-41D3-8FDB-29883FB5EACC}" srcOrd="3" destOrd="0" parTransId="{F9E635D9-5F18-4CAF-8359-15E051D823D8}" sibTransId="{732FB915-DA50-4594-812B-43F364E6E6C4}"/>
    <dgm:cxn modelId="{3EDE95F2-B670-47E8-BE5B-338C39EE6972}" srcId="{5F5195F4-B555-4CE3-8BE4-E55F1E295212}" destId="{598F6887-C30E-4090-9744-F234797DD9CC}" srcOrd="0" destOrd="0" parTransId="{78A327D8-29D3-4483-A698-11E3629BC985}" sibTransId="{07B9AFAB-1FC7-4B6B-8314-0A159FECF261}"/>
    <dgm:cxn modelId="{7709BF3B-AC1B-4795-BE12-D27AEEC4BE4A}" type="presOf" srcId="{77B2CD15-D204-4114-9349-CE6786B0FD23}" destId="{650A8546-A1C3-4844-B1E6-D20F705B7CCE}" srcOrd="0" destOrd="0" presId="urn:microsoft.com/office/officeart/2005/8/layout/cycle3"/>
    <dgm:cxn modelId="{DF5F4CD6-079E-4884-8AFA-0CCD8E95409A}" type="presOf" srcId="{C06D3975-EA4C-41D3-8FDB-29883FB5EACC}" destId="{EEAA7736-EF5F-4802-B3DD-AC6287A28A30}" srcOrd="0" destOrd="0" presId="urn:microsoft.com/office/officeart/2005/8/layout/cycle3"/>
    <dgm:cxn modelId="{A8120A2E-FAE9-4711-BE02-E9068AE83D30}" type="presParOf" srcId="{ED700443-5A3F-476A-BA1B-493698E18804}" destId="{256D68E2-CD6F-420F-B899-87EC391CFE55}" srcOrd="0" destOrd="0" presId="urn:microsoft.com/office/officeart/2005/8/layout/cycle3"/>
    <dgm:cxn modelId="{0FC9BAEF-F3C5-4751-A19C-344377EBA9D2}" type="presParOf" srcId="{256D68E2-CD6F-420F-B899-87EC391CFE55}" destId="{5CBA907E-C682-4A9D-B6D5-9D3F762ABD94}" srcOrd="0" destOrd="0" presId="urn:microsoft.com/office/officeart/2005/8/layout/cycle3"/>
    <dgm:cxn modelId="{3A1DF5B5-74A9-4BAC-A989-787800515DBB}" type="presParOf" srcId="{256D68E2-CD6F-420F-B899-87EC391CFE55}" destId="{62AA5BAD-3093-4AD8-84E6-12FF2BFB6BEA}" srcOrd="1" destOrd="0" presId="urn:microsoft.com/office/officeart/2005/8/layout/cycle3"/>
    <dgm:cxn modelId="{840613FD-FB50-45FB-8E01-457EB834AEFB}" type="presParOf" srcId="{256D68E2-CD6F-420F-B899-87EC391CFE55}" destId="{650A8546-A1C3-4844-B1E6-D20F705B7CCE}" srcOrd="2" destOrd="0" presId="urn:microsoft.com/office/officeart/2005/8/layout/cycle3"/>
    <dgm:cxn modelId="{192BFF84-0F5A-4D5A-B10C-C291E41CA726}" type="presParOf" srcId="{256D68E2-CD6F-420F-B899-87EC391CFE55}" destId="{9D859660-160D-459C-9425-DC82E22178E6}" srcOrd="3" destOrd="0" presId="urn:microsoft.com/office/officeart/2005/8/layout/cycle3"/>
    <dgm:cxn modelId="{AD7B7A94-CF07-4B04-BBA7-B29E236E747B}" type="presParOf" srcId="{256D68E2-CD6F-420F-B899-87EC391CFE55}" destId="{EEAA7736-EF5F-4802-B3DD-AC6287A28A3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A67F-1D34-4349-9682-625CEFEB257D}">
      <dsp:nvSpPr>
        <dsp:cNvPr id="0" name=""/>
        <dsp:cNvSpPr/>
      </dsp:nvSpPr>
      <dsp:spPr>
        <a:xfrm>
          <a:off x="2860982" y="1668906"/>
          <a:ext cx="1430491" cy="1430491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지옥</a:t>
          </a:r>
          <a:endParaRPr lang="en-US" altLang="ko-KR" sz="2400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판타지</a:t>
          </a:r>
          <a:endParaRPr lang="ko-KR" altLang="en-US" sz="2400" kern="1200" dirty="0"/>
        </a:p>
      </dsp:txBody>
      <dsp:txXfrm>
        <a:off x="2930813" y="1738737"/>
        <a:ext cx="1290829" cy="1290829"/>
      </dsp:txXfrm>
    </dsp:sp>
    <dsp:sp modelId="{0DA36DB0-D111-448E-AB60-3C3F3735EFA6}">
      <dsp:nvSpPr>
        <dsp:cNvPr id="0" name=""/>
        <dsp:cNvSpPr/>
      </dsp:nvSpPr>
      <dsp:spPr>
        <a:xfrm rot="16200000">
          <a:off x="3221194" y="1313872"/>
          <a:ext cx="7100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067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AD76-D709-4306-BC9E-CE0FEA391C2D}">
      <dsp:nvSpPr>
        <dsp:cNvPr id="0" name=""/>
        <dsp:cNvSpPr/>
      </dsp:nvSpPr>
      <dsp:spPr>
        <a:xfrm>
          <a:off x="2471935" y="409"/>
          <a:ext cx="2208584" cy="958429"/>
        </a:xfrm>
        <a:prstGeom prst="round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지옥 파괴자</a:t>
          </a:r>
          <a:endParaRPr lang="ko-KR" altLang="en-US" sz="2800" kern="1200" dirty="0"/>
        </a:p>
      </dsp:txBody>
      <dsp:txXfrm>
        <a:off x="2518722" y="47196"/>
        <a:ext cx="2115010" cy="864855"/>
      </dsp:txXfrm>
    </dsp:sp>
    <dsp:sp modelId="{7B8E6FC0-9B84-4484-BE6F-8F96A185FA63}">
      <dsp:nvSpPr>
        <dsp:cNvPr id="0" name=""/>
        <dsp:cNvSpPr/>
      </dsp:nvSpPr>
      <dsp:spPr>
        <a:xfrm rot="5400000">
          <a:off x="3221194" y="3454431"/>
          <a:ext cx="7100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067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6CE6D-8DA6-47B6-BFDA-11DEA64F3B7C}">
      <dsp:nvSpPr>
        <dsp:cNvPr id="0" name=""/>
        <dsp:cNvSpPr/>
      </dsp:nvSpPr>
      <dsp:spPr>
        <a:xfrm>
          <a:off x="3097013" y="3809465"/>
          <a:ext cx="958429" cy="958429"/>
        </a:xfrm>
        <a:prstGeom prst="round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악마</a:t>
          </a:r>
          <a:endParaRPr lang="ko-KR" altLang="en-US" sz="2800" kern="1200" dirty="0"/>
        </a:p>
      </dsp:txBody>
      <dsp:txXfrm>
        <a:off x="3143800" y="3856252"/>
        <a:ext cx="864855" cy="864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AB9DB-3D9E-463C-9EF5-5F38990E352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황폐화된 세상</a:t>
          </a:r>
          <a:endParaRPr lang="ko-KR" altLang="en-US" sz="2900" kern="1200" dirty="0"/>
        </a:p>
      </dsp:txBody>
      <dsp:txXfrm>
        <a:off x="35709" y="35709"/>
        <a:ext cx="3865988" cy="1147782"/>
      </dsp:txXfrm>
    </dsp:sp>
    <dsp:sp modelId="{FEA183BC-7B40-43A2-BA7C-7F0B48D0D0A8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악의 추종자 추적</a:t>
          </a:r>
          <a:endParaRPr lang="ko-KR" altLang="en-US" sz="2900" kern="1200" dirty="0"/>
        </a:p>
      </dsp:txBody>
      <dsp:txXfrm>
        <a:off x="492908" y="1458108"/>
        <a:ext cx="3860502" cy="1147782"/>
      </dsp:txXfrm>
    </dsp:sp>
    <dsp:sp modelId="{DAD99BF7-8B6A-4DF6-912D-C421BA7EF633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지옥문을</a:t>
          </a:r>
          <a:r>
            <a:rPr lang="ko-KR" altLang="en-US" sz="2900" kern="1200" dirty="0" smtClean="0"/>
            <a:t> 열려는 계략</a:t>
          </a:r>
          <a:endParaRPr lang="ko-KR" altLang="en-US" sz="2900" kern="1200" dirty="0"/>
        </a:p>
      </dsp:txBody>
      <dsp:txXfrm>
        <a:off x="950108" y="2880508"/>
        <a:ext cx="3860502" cy="1147782"/>
      </dsp:txXfrm>
    </dsp:sp>
    <dsp:sp modelId="{B1D1524E-AC7D-4A74-8610-12A9E0CB1A74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4567428" y="924560"/>
        <a:ext cx="435864" cy="596341"/>
      </dsp:txXfrm>
    </dsp:sp>
    <dsp:sp modelId="{29360710-C040-4397-B39A-79371E173FC3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A5BAD-3093-4AD8-84E6-12FF2BFB6BEA}">
      <dsp:nvSpPr>
        <dsp:cNvPr id="0" name=""/>
        <dsp:cNvSpPr/>
      </dsp:nvSpPr>
      <dsp:spPr>
        <a:xfrm>
          <a:off x="1089304" y="-76606"/>
          <a:ext cx="3917390" cy="3917390"/>
        </a:xfrm>
        <a:prstGeom prst="circularArrow">
          <a:avLst>
            <a:gd name="adj1" fmla="val 4668"/>
            <a:gd name="adj2" fmla="val 272909"/>
            <a:gd name="adj3" fmla="val 12997352"/>
            <a:gd name="adj4" fmla="val 17918726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BA907E-C682-4A9D-B6D5-9D3F762ABD94}">
      <dsp:nvSpPr>
        <dsp:cNvPr id="0" name=""/>
        <dsp:cNvSpPr/>
      </dsp:nvSpPr>
      <dsp:spPr>
        <a:xfrm>
          <a:off x="1799332" y="0"/>
          <a:ext cx="2497335" cy="1248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/>
            <a:t>파밍</a:t>
          </a:r>
          <a:endParaRPr lang="ko-KR" altLang="en-US" sz="3100" b="1" kern="1200" dirty="0"/>
        </a:p>
      </dsp:txBody>
      <dsp:txXfrm>
        <a:off x="1860287" y="60955"/>
        <a:ext cx="2375425" cy="1126757"/>
      </dsp:txXfrm>
    </dsp:sp>
    <dsp:sp modelId="{650A8546-A1C3-4844-B1E6-D20F705B7CCE}">
      <dsp:nvSpPr>
        <dsp:cNvPr id="0" name=""/>
        <dsp:cNvSpPr/>
      </dsp:nvSpPr>
      <dsp:spPr>
        <a:xfrm>
          <a:off x="3205935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/>
            <a:t>조합</a:t>
          </a:r>
          <a:endParaRPr lang="ko-KR" altLang="en-US" sz="3100" b="1" kern="1200" dirty="0"/>
        </a:p>
      </dsp:txBody>
      <dsp:txXfrm>
        <a:off x="3266890" y="1468621"/>
        <a:ext cx="2375425" cy="1126757"/>
      </dsp:txXfrm>
    </dsp:sp>
    <dsp:sp modelId="{9D859660-160D-459C-9425-DC82E22178E6}">
      <dsp:nvSpPr>
        <dsp:cNvPr id="0" name=""/>
        <dsp:cNvSpPr/>
      </dsp:nvSpPr>
      <dsp:spPr>
        <a:xfrm>
          <a:off x="1799332" y="2814269"/>
          <a:ext cx="2497335" cy="1248667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/>
            <a:t>캐릭터 성장</a:t>
          </a:r>
          <a:endParaRPr lang="ko-KR" altLang="en-US" sz="3100" b="1" kern="1200" dirty="0"/>
        </a:p>
      </dsp:txBody>
      <dsp:txXfrm>
        <a:off x="1860287" y="2875224"/>
        <a:ext cx="2375425" cy="1126757"/>
      </dsp:txXfrm>
    </dsp:sp>
    <dsp:sp modelId="{EEAA7736-EF5F-4802-B3DD-AC6287A28A30}">
      <dsp:nvSpPr>
        <dsp:cNvPr id="0" name=""/>
        <dsp:cNvSpPr/>
      </dsp:nvSpPr>
      <dsp:spPr>
        <a:xfrm>
          <a:off x="392728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/>
            <a:t>소유 욕구</a:t>
          </a:r>
          <a:endParaRPr lang="ko-KR" altLang="en-US" sz="3100" b="1" kern="1200" dirty="0"/>
        </a:p>
      </dsp:txBody>
      <dsp:txXfrm>
        <a:off x="453683" y="1468621"/>
        <a:ext cx="2375425" cy="1126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49AE-2544-4ECC-ACE6-FD1DC36A491E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2C4B1-C0D4-42B7-ABD9-36945E3358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9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9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2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2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2C4B1-C0D4-42B7-ABD9-36945E3358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9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5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kr/url?sa=i&amp;rct=j&amp;q=&amp;esrc=s&amp;frm=1&amp;source=images&amp;cd=&amp;cad=rja&amp;docid=KGGVtctGPsxJXM&amp;tbnid=kzX4myxXqbXvTM:&amp;ved=0CAUQjRw&amp;url=http://rocketpun.ch/company/fincon/&amp;ei=Bj9ZUeTnEq6ZiAeu-oHQCA&amp;bvm=bv.44442042,d.aGc&amp;psig=AFQjCNHemI6vj9vHKoLFIy4JPZgdwejAng&amp;ust=1364889732591127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E8DD-B687-4DBB-B6DD-478C1ED4B5E8}" type="datetimeFigureOut">
              <a:rPr lang="ko-KR" altLang="en-US" smtClean="0"/>
              <a:pPr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7145-6FB9-49BD-90A6-BC6A366FDE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8"/>
          <p:cNvSpPr>
            <a:spLocks noGrp="1"/>
          </p:cNvSpPr>
          <p:nvPr userDrawn="1"/>
        </p:nvSpPr>
        <p:spPr>
          <a:xfrm>
            <a:off x="1331640" y="404664"/>
            <a:ext cx="7704856" cy="794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Picture 4" descr="http://rocketpun.ch/media/company/405/1/fincon_logo.jp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" y="59967"/>
            <a:ext cx="936104" cy="8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7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_HOG\logo\namecard_00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763"/>
            <a:ext cx="9144000" cy="52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5292497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지옥을 파괴하러 왔다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가제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0256" y="472514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Apr. 2014</a:t>
            </a:r>
          </a:p>
        </p:txBody>
      </p:sp>
    </p:spTree>
    <p:extLst>
      <p:ext uri="{BB962C8B-B14F-4D97-AF65-F5344CB8AC3E}">
        <p14:creationId xmlns:p14="http://schemas.microsoft.com/office/powerpoint/2010/main" val="32208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264149" y="2348880"/>
            <a:ext cx="3635896" cy="3041054"/>
          </a:xfrm>
          <a:prstGeom prst="roundRect">
            <a:avLst>
              <a:gd name="adj" fmla="val 409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아이템을 모으자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3205314" cy="49411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3053" y="1215420"/>
            <a:ext cx="226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장착 부위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6946" y="1187820"/>
            <a:ext cx="226729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위로 굽은 화살표 32"/>
          <p:cNvSpPr/>
          <p:nvPr/>
        </p:nvSpPr>
        <p:spPr>
          <a:xfrm rot="16200000">
            <a:off x="2533684" y="1376772"/>
            <a:ext cx="360040" cy="432048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로 굽은 화살표 33"/>
          <p:cNvSpPr/>
          <p:nvPr/>
        </p:nvSpPr>
        <p:spPr>
          <a:xfrm rot="16200000" flipV="1">
            <a:off x="3390809" y="1366204"/>
            <a:ext cx="360040" cy="45318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53855" y="3255693"/>
            <a:ext cx="3546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무기 공격력의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170%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만큼</a:t>
            </a:r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피해를 줍니다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30% </a:t>
            </a:r>
            <a:r>
              <a:rPr lang="ko-KR" altLang="en-US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확률로 적을</a:t>
            </a:r>
            <a:endParaRPr lang="en-US" altLang="ko-KR" sz="2000" dirty="0" smtClean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기절시킵니다</a:t>
            </a: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 smtClean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13" y="2581622"/>
            <a:ext cx="609600" cy="609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35513" y="2606271"/>
            <a:ext cx="276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후려치기</a:t>
            </a:r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2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657597" y="2132856"/>
            <a:ext cx="3635896" cy="3096344"/>
          </a:xfrm>
          <a:prstGeom prst="roundRect">
            <a:avLst>
              <a:gd name="adj" fmla="val 409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아이템을 모으자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32" y="1772816"/>
            <a:ext cx="3205314" cy="49411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08321" y="1215420"/>
            <a:ext cx="226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장착 부위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2214" y="1187820"/>
            <a:ext cx="226729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위로 굽은 화살표 32"/>
          <p:cNvSpPr/>
          <p:nvPr/>
        </p:nvSpPr>
        <p:spPr>
          <a:xfrm rot="16200000">
            <a:off x="6308952" y="1376772"/>
            <a:ext cx="360040" cy="432048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로 굽은 화살표 33"/>
          <p:cNvSpPr/>
          <p:nvPr/>
        </p:nvSpPr>
        <p:spPr>
          <a:xfrm rot="16200000" flipV="1">
            <a:off x="7166077" y="1366204"/>
            <a:ext cx="360040" cy="45318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6123" y="3471717"/>
            <a:ext cx="344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공격력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1200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얼린 대상에게 추가피해</a:t>
            </a:r>
            <a:endParaRPr lang="en-US" altLang="ko-KR" sz="2000" dirty="0" smtClean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20% </a:t>
            </a:r>
            <a:r>
              <a:rPr lang="ko-KR" altLang="en-US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r>
              <a:rPr lang="en-US" altLang="ko-KR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17782" y="2621057"/>
            <a:ext cx="276171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푸른서슬</a:t>
            </a:r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" y="2252517"/>
            <a:ext cx="609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주요 화면 샘플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109" y="5013176"/>
            <a:ext cx="226729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589" y="5013176"/>
            <a:ext cx="226729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전투 화면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2295472"/>
            <a:ext cx="4104456" cy="2465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298706"/>
            <a:ext cx="4104455" cy="2458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계획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736304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2014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월 개발 시작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개발팀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22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총 개발 기간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개월 소요 목표 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월말 출시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목표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자유주제 논의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42" y="1268760"/>
            <a:ext cx="43808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12" y="1196752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배경 설정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재미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주요화면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샘플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계획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자유주제 논의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배경 설정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965827515"/>
              </p:ext>
            </p:extLst>
          </p:nvPr>
        </p:nvGraphicFramePr>
        <p:xfrm>
          <a:off x="-1620688" y="1484784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3968" y="3717032"/>
            <a:ext cx="4619334" cy="2829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4700966" cy="28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91727404"/>
              </p:ext>
            </p:extLst>
          </p:nvPr>
        </p:nvGraphicFramePr>
        <p:xfrm>
          <a:off x="1475656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3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72816"/>
            <a:ext cx="1359053" cy="1359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84" y="3596560"/>
            <a:ext cx="609600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재미 요소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768" y="3923208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아이템을 모으자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(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 욕구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6480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한붓그리기 미션 진행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(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차별화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3478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.1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한붓그리기 전투 진행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05111"/>
            <a:ext cx="64807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전투 동선 설정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97" y="1589636"/>
            <a:ext cx="4752527" cy="4595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97" y="1589636"/>
            <a:ext cx="4752527" cy="4595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98" y="1589636"/>
            <a:ext cx="4752525" cy="4595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98" y="1589637"/>
            <a:ext cx="4752525" cy="4595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417365" y="6299795"/>
            <a:ext cx="64807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스테이지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미션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섹터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77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전투 구성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988840"/>
            <a:ext cx="3024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쿼터뷰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실시간 전투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일반타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자동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타겟팅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가까운 적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사용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(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오토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5220072" cy="3107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5220072" cy="3107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2062758"/>
            <a:ext cx="5220070" cy="3107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.1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한붓그리기 전투 진행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05111"/>
            <a:ext cx="64807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미션별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변화 요소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틀은 유지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2" y="1916832"/>
            <a:ext cx="3615000" cy="3495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42492" y="5412380"/>
            <a:ext cx="28949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스테이지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16" y="1916832"/>
            <a:ext cx="3615000" cy="3495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178615" y="5412380"/>
            <a:ext cx="28949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스테이지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3926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스킬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스톤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아이템을 모으자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17649782"/>
              </p:ext>
            </p:extLst>
          </p:nvPr>
        </p:nvGraphicFramePr>
        <p:xfrm>
          <a:off x="152400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3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243</Words>
  <Application>Microsoft Office PowerPoint</Application>
  <PresentationFormat>화면 슬라이드 쇼(4:3)</PresentationFormat>
  <Paragraphs>75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FINCON</cp:lastModifiedBy>
  <cp:revision>310</cp:revision>
  <dcterms:created xsi:type="dcterms:W3CDTF">2013-04-12T03:20:01Z</dcterms:created>
  <dcterms:modified xsi:type="dcterms:W3CDTF">2014-05-20T02:09:39Z</dcterms:modified>
</cp:coreProperties>
</file>