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7" r:id="rId4"/>
    <p:sldId id="261" r:id="rId5"/>
    <p:sldId id="270" r:id="rId6"/>
    <p:sldId id="272" r:id="rId7"/>
    <p:sldId id="279" r:id="rId8"/>
    <p:sldId id="280" r:id="rId9"/>
    <p:sldId id="281" r:id="rId10"/>
    <p:sldId id="273" r:id="rId11"/>
    <p:sldId id="258" r:id="rId12"/>
    <p:sldId id="260" r:id="rId13"/>
    <p:sldId id="278" r:id="rId14"/>
    <p:sldId id="267" r:id="rId15"/>
    <p:sldId id="264" r:id="rId16"/>
    <p:sldId id="268" r:id="rId17"/>
    <p:sldId id="269" r:id="rId18"/>
    <p:sldId id="277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823" autoAdjust="0"/>
  </p:normalViewPr>
  <p:slideViewPr>
    <p:cSldViewPr snapToGrid="0">
      <p:cViewPr varScale="1">
        <p:scale>
          <a:sx n="67" d="100"/>
          <a:sy n="67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패잔병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탈주한 낙오기사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남성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자의 의무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깨달음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케프리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유래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dirty="0" smtClean="0"/>
              <a:t>유적이 </a:t>
            </a:r>
            <a:r>
              <a:rPr lang="ko-KR" altLang="en-US" sz="1200" b="0" dirty="0" err="1" smtClean="0"/>
              <a:t>아포피스</a:t>
            </a:r>
            <a:r>
              <a:rPr lang="ko-KR" altLang="en-US" sz="1200" b="0" dirty="0" smtClean="0"/>
              <a:t> 유해 </a:t>
            </a:r>
            <a:endParaRPr lang="en-US" altLang="ko-KR" sz="1200" b="0" dirty="0" smtClean="0"/>
          </a:p>
          <a:p>
            <a:pPr fontAlgn="base"/>
            <a:r>
              <a:rPr lang="ko-KR" altLang="en-US" sz="1200" b="0" dirty="0" smtClean="0"/>
              <a:t>태양신 라 </a:t>
            </a:r>
            <a:r>
              <a:rPr lang="ko-KR" altLang="en-US" sz="1200" b="0" dirty="0" err="1" smtClean="0"/>
              <a:t>아포피스랑</a:t>
            </a:r>
            <a:r>
              <a:rPr lang="ko-KR" altLang="en-US" sz="1200" b="0" dirty="0" smtClean="0"/>
              <a:t> 싸우다가 힘이 다했을 때 일부로 뱃속으로 들어가서 다시 부활</a:t>
            </a:r>
            <a:endParaRPr lang="en-US" altLang="ko-KR" sz="1200" b="0" dirty="0" smtClean="0"/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몬스터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인간형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죽은 전우들의 일그러진 형상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동물형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자기합리화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수수께끼의 방해자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 자기 자신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미련</a:t>
            </a:r>
          </a:p>
          <a:p>
            <a:pPr rtl="0"/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-Samsara(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6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7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0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6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2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1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5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패잔병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탈주한 낙오기사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남성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자의 의무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깨달음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케프리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몬스터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인간형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죽은 전우들의 일그러진 형상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동물형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자기합리화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수수께끼의 방해자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 자기 자신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미련</a:t>
            </a:r>
          </a:p>
          <a:p>
            <a:pPr rtl="0"/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-Samsara(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dirty="0" smtClean="0"/>
              <a:t>유적이 </a:t>
            </a:r>
            <a:r>
              <a:rPr lang="ko-KR" altLang="en-US" sz="1200" b="0" dirty="0" err="1" smtClean="0"/>
              <a:t>아포피스</a:t>
            </a:r>
            <a:r>
              <a:rPr lang="ko-KR" altLang="en-US" sz="1200" b="0" dirty="0" smtClean="0"/>
              <a:t> 유해 </a:t>
            </a:r>
            <a:endParaRPr lang="en-US" altLang="ko-KR" sz="1200" b="0" dirty="0" smtClean="0"/>
          </a:p>
          <a:p>
            <a:pPr fontAlgn="base"/>
            <a:r>
              <a:rPr lang="ko-KR" altLang="en-US" sz="1200" b="0" dirty="0" smtClean="0"/>
              <a:t>태양신 라 </a:t>
            </a:r>
            <a:r>
              <a:rPr lang="ko-KR" altLang="en-US" sz="1200" b="0" dirty="0" err="1" smtClean="0"/>
              <a:t>아포피스랑</a:t>
            </a:r>
            <a:r>
              <a:rPr lang="ko-KR" altLang="en-US" sz="1200" b="0" dirty="0" smtClean="0"/>
              <a:t> 싸우다가 힘이 다했을 때 일부로 뱃속으로 들어가서 다시 </a:t>
            </a:r>
            <a:r>
              <a:rPr lang="ko-KR" altLang="en-US" sz="1200" b="0" dirty="0" err="1" smtClean="0"/>
              <a:t>부홣</a:t>
            </a:r>
            <a:endParaRPr lang="en-US" altLang="ko-KR" sz="1200" b="0" dirty="0" smtClean="0"/>
          </a:p>
          <a:p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패잔병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탈주한 낙오기사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남성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자의 의무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깨달음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케프리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몬스터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인간형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죽은 전우들의 일그러진 형상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동물형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괴물들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자기합리화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수수께끼의 방해자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 자기 자신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미련</a:t>
            </a:r>
          </a:p>
          <a:p>
            <a:pPr rtl="0"/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 smtClean="0">
              <a:effectLst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endParaRPr lang="ko-KR" altLang="en-US" b="0" dirty="0" smtClean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-Samsara(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dirty="0" smtClean="0"/>
              <a:t>유적이 </a:t>
            </a:r>
            <a:r>
              <a:rPr lang="ko-KR" altLang="en-US" sz="1200" b="0" dirty="0" err="1" smtClean="0"/>
              <a:t>아포피스</a:t>
            </a:r>
            <a:r>
              <a:rPr lang="ko-KR" altLang="en-US" sz="1200" b="0" dirty="0" smtClean="0"/>
              <a:t> 유해 </a:t>
            </a:r>
            <a:endParaRPr lang="en-US" altLang="ko-KR" sz="1200" b="0" dirty="0" smtClean="0"/>
          </a:p>
          <a:p>
            <a:pPr fontAlgn="base"/>
            <a:r>
              <a:rPr lang="ko-KR" altLang="en-US" sz="1200" b="0" dirty="0" smtClean="0"/>
              <a:t>태양신 라 </a:t>
            </a:r>
            <a:r>
              <a:rPr lang="ko-KR" altLang="en-US" sz="1200" b="0" dirty="0" err="1" smtClean="0"/>
              <a:t>아포피스랑</a:t>
            </a:r>
            <a:r>
              <a:rPr lang="ko-KR" altLang="en-US" sz="1200" b="0" dirty="0" smtClean="0"/>
              <a:t> 싸우다가 힘이 다했을 때 일부로 뱃속으로 들어가서 다시 </a:t>
            </a:r>
            <a:r>
              <a:rPr lang="ko-KR" altLang="en-US" sz="1200" b="0" dirty="0" err="1" smtClean="0"/>
              <a:t>부홣</a:t>
            </a:r>
            <a:endParaRPr lang="en-US" altLang="ko-KR" sz="1200" b="0" dirty="0" smtClean="0"/>
          </a:p>
          <a:p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r>
              <a:rPr lang="ko-KR" altLang="en-US" b="0" dirty="0" smtClean="0">
                <a:effectLst/>
              </a:rPr>
              <a:t/>
            </a:r>
            <a:br>
              <a:rPr lang="ko-KR" altLang="en-US" b="0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9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Concept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배경설정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ko-KR" altLang="en-US" sz="2400" b="0" dirty="0" smtClean="0"/>
              <a:t>고대</a:t>
            </a:r>
            <a:r>
              <a:rPr lang="en-US" altLang="ko-KR" sz="2400" b="0" dirty="0" smtClean="0"/>
              <a:t>~</a:t>
            </a:r>
            <a:r>
              <a:rPr lang="ko-KR" altLang="en-US" sz="2400" b="0" dirty="0" smtClean="0"/>
              <a:t>중세 </a:t>
            </a:r>
            <a:r>
              <a:rPr lang="ko-KR" altLang="en-US" sz="2400" b="0" dirty="0" smtClean="0"/>
              <a:t>도시국가</a:t>
            </a:r>
            <a:endParaRPr lang="en-US" altLang="ko-KR" sz="2400" b="0" dirty="0" smtClean="0"/>
          </a:p>
          <a:p>
            <a:r>
              <a:rPr lang="ko-KR" altLang="en-US" sz="2400" b="0" dirty="0" smtClean="0"/>
              <a:t>가상의 판타지세</a:t>
            </a:r>
            <a:r>
              <a:rPr lang="ko-KR" altLang="en-US" sz="2400" b="0" dirty="0"/>
              <a:t>계</a:t>
            </a:r>
            <a:endParaRPr lang="en-US" altLang="ko-KR" sz="2400" b="0" dirty="0" smtClean="0"/>
          </a:p>
          <a:p>
            <a:r>
              <a:rPr lang="ko-KR" altLang="en-US" sz="2400" b="0" dirty="0" smtClean="0"/>
              <a:t>봉건형태의 소규모 영지</a:t>
            </a:r>
            <a:endParaRPr lang="en-US" altLang="ko-KR" sz="2400" b="0" dirty="0" smtClean="0"/>
          </a:p>
          <a:p>
            <a:r>
              <a:rPr lang="ko-KR" altLang="en-US" sz="2400" b="0" dirty="0" smtClean="0"/>
              <a:t>도시국가</a:t>
            </a:r>
            <a:endParaRPr lang="en-US" altLang="ko-KR" sz="2400" b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25625"/>
            <a:ext cx="2247900" cy="2990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825625"/>
            <a:ext cx="2524125" cy="2743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02" y="4086874"/>
            <a:ext cx="1830070" cy="22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4" y="1825625"/>
            <a:ext cx="1049801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dirty="0" smtClean="0"/>
              <a:t>주제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바꿀 수 없는 과거의 사로잡히는 것에서 벗어나 미래로 </a:t>
            </a:r>
            <a:r>
              <a:rPr lang="ko-KR" altLang="en-US" sz="2000" b="0" dirty="0" err="1" smtClean="0"/>
              <a:t>나아가야한다</a:t>
            </a:r>
            <a:r>
              <a:rPr lang="en-US" altLang="ko-KR" sz="2000" b="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 smtClean="0"/>
              <a:t>목표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고대하던 명예로운</a:t>
            </a:r>
            <a:r>
              <a:rPr lang="en-US" altLang="ko-KR" sz="2000" b="0" dirty="0" smtClean="0"/>
              <a:t> </a:t>
            </a:r>
            <a:r>
              <a:rPr lang="ko-KR" altLang="en-US" sz="2000" b="0" dirty="0" smtClean="0"/>
              <a:t>첫 전투에서 아무것도 하지 못하고 무기력하게 도망친 이후 후회에 사로잡혀 괴로워 하는 고대국가의 장교가 시간을 </a:t>
            </a:r>
            <a:r>
              <a:rPr lang="ko-KR" altLang="en-US" sz="2000" b="0" dirty="0" err="1" smtClean="0"/>
              <a:t>되돌리려하는</a:t>
            </a:r>
            <a:r>
              <a:rPr lang="ko-KR" altLang="en-US" sz="2000" b="0" dirty="0" smtClean="0"/>
              <a:t> 여정</a:t>
            </a:r>
            <a:endParaRPr lang="en-US" altLang="ko-KR" sz="2000" b="0" dirty="0" smtClean="0"/>
          </a:p>
          <a:p>
            <a:pPr>
              <a:lnSpc>
                <a:spcPct val="100000"/>
              </a:lnSpc>
            </a:pPr>
            <a:r>
              <a:rPr lang="ko-KR" altLang="en-US" sz="2000" b="0" dirty="0" err="1" smtClean="0"/>
              <a:t>메인플롯</a:t>
            </a:r>
            <a:r>
              <a:rPr lang="ko-KR" altLang="en-US" sz="2000" b="0" dirty="0" smtClean="0"/>
              <a:t> </a:t>
            </a:r>
            <a:r>
              <a:rPr lang="en-US" altLang="ko-KR" sz="2000" b="0" dirty="0" smtClean="0"/>
              <a:t>: </a:t>
            </a:r>
            <a:r>
              <a:rPr lang="ko-KR" altLang="en-US" sz="2000" b="0" dirty="0" smtClean="0"/>
              <a:t>전투 패배 후 시간을 돌리는 유물의 힘에 사로잡힌 주인공은 </a:t>
            </a:r>
            <a:r>
              <a:rPr lang="ko-KR" altLang="en-US" sz="2000" b="0" dirty="0" err="1" smtClean="0"/>
              <a:t>아포피스의</a:t>
            </a:r>
            <a:r>
              <a:rPr lang="ko-KR" altLang="en-US" sz="2000" b="0" dirty="0" smtClean="0"/>
              <a:t> 유적을 알게 되고 유적을 찾아가 유물의 힘으로 시간을 되돌려 전투가 일어나기 전으로 돌아가 전쟁을 막으려 한다</a:t>
            </a:r>
            <a:r>
              <a:rPr lang="en-US" altLang="ko-KR" sz="2000" b="0" dirty="0" smtClean="0"/>
              <a:t>.</a:t>
            </a:r>
          </a:p>
          <a:p>
            <a:r>
              <a:rPr lang="ko-KR" altLang="en-US" sz="2000" b="0" dirty="0"/>
              <a:t>유적은 </a:t>
            </a:r>
            <a:r>
              <a:rPr lang="ko-KR" altLang="en-US" sz="2000" b="0" dirty="0" smtClean="0"/>
              <a:t>주인공 </a:t>
            </a:r>
            <a:r>
              <a:rPr lang="ko-KR" altLang="en-US" sz="2000" b="0" dirty="0" err="1" smtClean="0"/>
              <a:t>케프리는</a:t>
            </a:r>
            <a:r>
              <a:rPr lang="ko-KR" altLang="en-US" sz="2000" b="0" dirty="0" smtClean="0"/>
              <a:t> </a:t>
            </a:r>
            <a:r>
              <a:rPr lang="ko-KR" altLang="en-US" sz="2000" b="0" dirty="0"/>
              <a:t>경험해 보지 못한 신비로 가득 차 있는 곳이었다</a:t>
            </a:r>
            <a:r>
              <a:rPr lang="en-US" altLang="ko-KR" sz="2000" b="0" dirty="0" smtClean="0"/>
              <a:t>.</a:t>
            </a:r>
            <a:r>
              <a:rPr lang="ko-KR" altLang="en-US" sz="2000" b="0" dirty="0" smtClean="0"/>
              <a:t> </a:t>
            </a:r>
            <a:r>
              <a:rPr lang="ko-KR" altLang="en-US" sz="2000" b="0" dirty="0" err="1" smtClean="0"/>
              <a:t>케프리를</a:t>
            </a:r>
            <a:r>
              <a:rPr lang="ko-KR" altLang="en-US" sz="2000" b="0" dirty="0" smtClean="0"/>
              <a:t> </a:t>
            </a:r>
            <a:r>
              <a:rPr lang="ko-KR" altLang="en-US" sz="2000" b="0" dirty="0"/>
              <a:t>끊임없이 덮쳐오는 본 적도 없는 괴물들과 작동 원리를 알 수 없는 정교한 함정들</a:t>
            </a:r>
            <a:r>
              <a:rPr lang="en-US" altLang="ko-KR" sz="2000" b="0" dirty="0" smtClean="0"/>
              <a:t>, </a:t>
            </a:r>
            <a:r>
              <a:rPr lang="ko-KR" altLang="en-US" sz="2000" b="0" dirty="0" smtClean="0"/>
              <a:t>시시때때로 </a:t>
            </a:r>
            <a:r>
              <a:rPr lang="ko-KR" altLang="en-US" sz="2000" b="0" dirty="0"/>
              <a:t>형태를 바꾸는 미궁들</a:t>
            </a:r>
            <a:r>
              <a:rPr lang="en-US" altLang="ko-KR" sz="2000" b="0" dirty="0" smtClean="0"/>
              <a:t>.. </a:t>
            </a:r>
            <a:r>
              <a:rPr lang="ko-KR" altLang="en-US" sz="2000" b="0" dirty="0" smtClean="0"/>
              <a:t>주인공은 유적을 </a:t>
            </a:r>
            <a:r>
              <a:rPr lang="ko-KR" altLang="en-US" sz="2000" b="0" dirty="0"/>
              <a:t>돌파해 결국 가장 안쪽에 있는 유물의 방에 </a:t>
            </a:r>
            <a:r>
              <a:rPr lang="ko-KR" altLang="en-US" sz="2000" b="0" dirty="0" smtClean="0"/>
              <a:t>도달하여 유물을 사용한다</a:t>
            </a:r>
            <a:r>
              <a:rPr lang="en-US" altLang="ko-KR" sz="2000" b="0" dirty="0" smtClean="0"/>
              <a:t>.</a:t>
            </a:r>
            <a:endParaRPr lang="ko-KR" altLang="en-US" sz="2000" b="0" dirty="0"/>
          </a:p>
          <a:p>
            <a:pPr marL="0" indent="0">
              <a:buNone/>
            </a:pPr>
            <a:endParaRPr lang="en-US" altLang="ko-KR" sz="2000" b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225958"/>
            <a:ext cx="3558766" cy="5047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Player character</a:t>
            </a:r>
          </a:p>
          <a:p>
            <a:r>
              <a:rPr lang="ko-KR" altLang="en-US" sz="2000" dirty="0" smtClean="0"/>
              <a:t>주인공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청</a:t>
            </a:r>
            <a:r>
              <a:rPr lang="en-US" altLang="ko-KR" sz="2000" dirty="0" smtClean="0"/>
              <a:t>~</a:t>
            </a:r>
            <a:r>
              <a:rPr lang="ko-KR" altLang="en-US" sz="2000" dirty="0" smtClean="0"/>
              <a:t>중년 남성</a:t>
            </a:r>
            <a:endParaRPr lang="ko-KR" altLang="en-US" sz="2000" dirty="0"/>
          </a:p>
          <a:p>
            <a:pPr fontAlgn="base"/>
            <a:r>
              <a:rPr lang="ko-KR" altLang="en-US" sz="2000" dirty="0" smtClean="0"/>
              <a:t>살아남은 자의 의무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명예로운 성격</a:t>
            </a:r>
            <a:endParaRPr lang="en-US" altLang="ko-KR" sz="2000" dirty="0" smtClean="0"/>
          </a:p>
          <a:p>
            <a:pPr fontAlgn="base"/>
            <a:r>
              <a:rPr lang="ko-KR" altLang="en-US" sz="2000" dirty="0" err="1" smtClean="0"/>
              <a:t>ㅇ</a:t>
            </a:r>
            <a:endParaRPr lang="en-US" altLang="ko-KR" sz="2000" dirty="0" smtClean="0"/>
          </a:p>
          <a:p>
            <a:pPr fontAlgn="base"/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2286654"/>
            <a:ext cx="2571750" cy="2571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9" y="1577781"/>
            <a:ext cx="2984500" cy="3479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28" y="1567637"/>
            <a:ext cx="2620963" cy="43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225958"/>
            <a:ext cx="3558766" cy="504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Player character</a:t>
            </a:r>
          </a:p>
          <a:p>
            <a:pPr marL="0" indent="0">
              <a:buNone/>
            </a:pPr>
            <a:r>
              <a:rPr lang="ko-KR" altLang="en-US" sz="2000" dirty="0"/>
              <a:t>이름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케프리</a:t>
            </a:r>
            <a:r>
              <a:rPr lang="en-US" altLang="ko-KR" sz="2000" dirty="0"/>
              <a:t>(</a:t>
            </a:r>
            <a:r>
              <a:rPr lang="ko-KR" altLang="en-US" sz="2000" dirty="0"/>
              <a:t>아침의 태양신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태양신 라는 </a:t>
            </a:r>
            <a:r>
              <a:rPr lang="ko-KR" altLang="en-US" sz="2000" dirty="0" err="1"/>
              <a:t>아포피스</a:t>
            </a:r>
            <a:r>
              <a:rPr lang="en-US" altLang="ko-KR" sz="2000" dirty="0"/>
              <a:t>(</a:t>
            </a:r>
            <a:r>
              <a:rPr lang="ko-KR" altLang="en-US" sz="2000" dirty="0"/>
              <a:t>밤을 상징</a:t>
            </a:r>
            <a:r>
              <a:rPr lang="en-US" altLang="ko-KR" sz="2000" dirty="0"/>
              <a:t>)</a:t>
            </a:r>
            <a:r>
              <a:rPr lang="ko-KR" altLang="en-US" sz="2000" dirty="0"/>
              <a:t>와의 전투에서 자신의 힘이 다 했을 때 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뱃속으로 들어가 힘을 축적해 부활 후 </a:t>
            </a:r>
            <a:r>
              <a:rPr lang="ko-KR" altLang="en-US" sz="2000" dirty="0" err="1"/>
              <a:t>아포피스를</a:t>
            </a:r>
            <a:r>
              <a:rPr lang="ko-KR" altLang="en-US" sz="2000" dirty="0"/>
              <a:t> 죽였다는 신화가 있음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유적</a:t>
            </a:r>
            <a:r>
              <a:rPr lang="en-US" altLang="ko-KR" sz="2000" dirty="0"/>
              <a:t>) </a:t>
            </a:r>
            <a:r>
              <a:rPr lang="ko-KR" altLang="en-US" sz="2000" dirty="0"/>
              <a:t>밤을 죽이고 뜨는 아침의 태양은 윤회에서 벗어나는 주인공의 모습을 상징함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2286654"/>
            <a:ext cx="2571750" cy="2571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9" y="1577781"/>
            <a:ext cx="2984500" cy="3479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28" y="1567637"/>
            <a:ext cx="2620963" cy="43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8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디자인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343169"/>
            <a:ext cx="3200400" cy="5013181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 smtClean="0"/>
              <a:t>원래의 모습은 그리스의 군사장교의 모습이다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하지만 전투에서 패배하여 모든 장비를 잃어버림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 smtClean="0"/>
              <a:t>유적의 힘에 영향을 받아 신체가 강화된 모습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 smtClean="0"/>
              <a:t>마을에서 잃어버린 무기를 벌목도끼</a:t>
            </a:r>
            <a:r>
              <a:rPr lang="en-US" altLang="ko-KR" sz="2000" dirty="0" smtClean="0"/>
              <a:t>?</a:t>
            </a:r>
            <a:r>
              <a:rPr lang="ko-KR" altLang="en-US" sz="2000" dirty="0" smtClean="0"/>
              <a:t>로 대체</a:t>
            </a:r>
            <a:endParaRPr lang="en-US" altLang="ko-KR" sz="2000" dirty="0" smtClean="0"/>
          </a:p>
          <a:p>
            <a:pPr fontAlgn="base"/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09" y="1322919"/>
            <a:ext cx="1676634" cy="23815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168"/>
            <a:ext cx="3029701" cy="37390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73" y="1322919"/>
            <a:ext cx="1906036" cy="32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0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BB7FEC-DCA4-4752-87AD-314D6073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</a:t>
            </a:r>
            <a:r>
              <a:rPr lang="ko-KR" altLang="en-US" dirty="0"/>
              <a:t> </a:t>
            </a:r>
            <a:r>
              <a:rPr lang="en-US" altLang="ko-KR" dirty="0"/>
              <a:t>(NPC)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315933C-47F3-45FE-A1D3-2F6EAA49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294646"/>
            <a:ext cx="3200400" cy="506170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초월자</a:t>
            </a:r>
            <a:endParaRPr lang="en-US" altLang="ko-KR" sz="2000" dirty="0" smtClean="0"/>
          </a:p>
          <a:p>
            <a:r>
              <a:rPr lang="ko-KR" altLang="en-US" sz="2000" dirty="0" smtClean="0"/>
              <a:t>조력자</a:t>
            </a:r>
            <a:endParaRPr lang="en-US" altLang="ko-KR" sz="2000" dirty="0" smtClean="0"/>
          </a:p>
          <a:p>
            <a:r>
              <a:rPr lang="ko-KR" altLang="en-US" sz="2000" dirty="0" smtClean="0"/>
              <a:t>방관자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괴팍한 성격을 소유함</a:t>
            </a:r>
            <a:endParaRPr lang="en-US" altLang="ko-KR" sz="2000" dirty="0" smtClean="0"/>
          </a:p>
          <a:p>
            <a:r>
              <a:rPr lang="ko-KR" altLang="en-US" sz="2000" dirty="0" smtClean="0"/>
              <a:t>주인공에게 유물에 대한 정보전달 역할을 수행</a:t>
            </a:r>
            <a:endParaRPr lang="en-US" altLang="ko-KR" sz="2000" dirty="0" smtClean="0"/>
          </a:p>
          <a:p>
            <a:r>
              <a:rPr lang="ko-KR" altLang="en-US" sz="2000" dirty="0" smtClean="0"/>
              <a:t>가장 비슷한 이미지라 생각하는 </a:t>
            </a:r>
            <a:r>
              <a:rPr lang="ko-KR" altLang="en-US" sz="2000" dirty="0" err="1" smtClean="0"/>
              <a:t>디아블로의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데커드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케인참조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B49587E-050B-471E-ACC8-0AC6ADC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C9CEFC-7ACE-40D8-A850-FA65E1A6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3782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6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NPC,Monster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 디자인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322" y="1825625"/>
            <a:ext cx="3112477" cy="4351338"/>
          </a:xfrm>
        </p:spPr>
        <p:txBody>
          <a:bodyPr/>
          <a:lstStyle/>
          <a:p>
            <a:r>
              <a:rPr lang="ko-KR" altLang="en-US" sz="2000" dirty="0" smtClean="0"/>
              <a:t>적으로 상대할 </a:t>
            </a:r>
            <a:r>
              <a:rPr lang="ko-KR" altLang="en-US" sz="2000" dirty="0" err="1" smtClean="0"/>
              <a:t>몬스터들은</a:t>
            </a:r>
            <a:r>
              <a:rPr lang="ko-KR" altLang="en-US" sz="2000" dirty="0" smtClean="0"/>
              <a:t> 주인공의 내면에서 주인공을 괴롭히는 환상이 유물의 힘에 의해 실체화 된 </a:t>
            </a:r>
            <a:r>
              <a:rPr lang="ko-KR" altLang="en-US" sz="2000" dirty="0" smtClean="0"/>
              <a:t>모습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주인공의 </a:t>
            </a:r>
            <a:r>
              <a:rPr lang="ko-KR" altLang="en-US" sz="2000" dirty="0" err="1" smtClean="0"/>
              <a:t>카르마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주인공의 형상을 한 적은 유물의 힘에 의해 유적에서 루프에 빠진 자신의 모습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436" y="1328056"/>
            <a:ext cx="2744964" cy="3444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056"/>
            <a:ext cx="3875314" cy="21798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7" y="3169295"/>
            <a:ext cx="4605867" cy="2590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4" y="4183238"/>
            <a:ext cx="3708169" cy="20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2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월드맵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241322" y="1825625"/>
            <a:ext cx="31124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공간적배경</a:t>
            </a:r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주인공의 국가</a:t>
            </a:r>
            <a:r>
              <a:rPr lang="en-US" altLang="ko-KR" sz="2000" dirty="0"/>
              <a:t>- </a:t>
            </a:r>
            <a:r>
              <a:rPr lang="ko-KR" altLang="en-US" sz="2000" dirty="0" err="1" smtClean="0"/>
              <a:t>케메트</a:t>
            </a:r>
            <a:endParaRPr lang="en-US" altLang="ko-KR" sz="2000" dirty="0" smtClean="0"/>
          </a:p>
          <a:p>
            <a:r>
              <a:rPr lang="ko-KR" altLang="en-US" sz="2000" dirty="0"/>
              <a:t>적국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락샤사</a:t>
            </a:r>
            <a:endParaRPr lang="en-US" altLang="ko-KR" sz="2000" dirty="0"/>
          </a:p>
          <a:p>
            <a:r>
              <a:rPr lang="ko-KR" altLang="en-US" sz="2000" dirty="0" smtClean="0"/>
              <a:t>봉건 </a:t>
            </a:r>
            <a:r>
              <a:rPr lang="ko-KR" altLang="en-US" sz="2000" dirty="0"/>
              <a:t>영지 </a:t>
            </a:r>
            <a:r>
              <a:rPr lang="ko-KR" altLang="en-US" sz="2000" dirty="0" smtClean="0"/>
              <a:t>도시국가</a:t>
            </a:r>
            <a:endParaRPr lang="en-US" altLang="ko-KR" sz="2000" dirty="0"/>
          </a:p>
          <a:p>
            <a:r>
              <a:rPr lang="ko-KR" altLang="en-US" sz="2000" dirty="0" err="1"/>
              <a:t>숲속의</a:t>
            </a:r>
            <a:r>
              <a:rPr lang="ko-KR" altLang="en-US" sz="2000" dirty="0"/>
              <a:t> 마을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아프사라스</a:t>
            </a:r>
            <a:endParaRPr lang="en-US" altLang="ko-KR" sz="2000" dirty="0" smtClean="0"/>
          </a:p>
          <a:p>
            <a:r>
              <a:rPr lang="ko-KR" altLang="en-US" sz="2000" dirty="0" smtClean="0"/>
              <a:t>유적</a:t>
            </a:r>
            <a:r>
              <a:rPr lang="en-US" altLang="ko-KR" sz="2000" dirty="0" smtClean="0"/>
              <a:t>- 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유해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3" y="1636712"/>
            <a:ext cx="2247900" cy="2990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760537"/>
            <a:ext cx="2524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플레이맵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1294"/>
            <a:ext cx="4271733" cy="2264229"/>
          </a:xfrm>
          <a:prstGeom prst="rect">
            <a:avLst/>
          </a:prstGeom>
        </p:spPr>
      </p:pic>
      <p:pic>
        <p:nvPicPr>
          <p:cNvPr id="1026" name="Picture 2" descr="level0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8664"/>
            <a:ext cx="4271733" cy="240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8241322" y="1825625"/>
            <a:ext cx="31124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공간적배경</a:t>
            </a:r>
            <a:endParaRPr lang="en-US" altLang="ko-KR" sz="2000" dirty="0"/>
          </a:p>
          <a:p>
            <a:r>
              <a:rPr lang="en-US" altLang="ko-KR" sz="2000" dirty="0" smtClean="0"/>
              <a:t> </a:t>
            </a:r>
            <a:r>
              <a:rPr lang="ko-KR" altLang="en-US" sz="2000" dirty="0"/>
              <a:t>주인공의 국가</a:t>
            </a:r>
            <a:r>
              <a:rPr lang="en-US" altLang="ko-KR" sz="2000" dirty="0"/>
              <a:t>- </a:t>
            </a:r>
            <a:r>
              <a:rPr lang="ko-KR" altLang="en-US" sz="2000" dirty="0" err="1" smtClean="0"/>
              <a:t>케메트</a:t>
            </a:r>
            <a:endParaRPr lang="en-US" altLang="ko-KR" sz="2000" dirty="0" smtClean="0"/>
          </a:p>
          <a:p>
            <a:r>
              <a:rPr lang="ko-KR" altLang="en-US" sz="2000" dirty="0"/>
              <a:t>적국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락샤사</a:t>
            </a:r>
            <a:endParaRPr lang="en-US" altLang="ko-KR" sz="2000" dirty="0"/>
          </a:p>
          <a:p>
            <a:r>
              <a:rPr lang="ko-KR" altLang="en-US" sz="2000" dirty="0" smtClean="0"/>
              <a:t>봉건 </a:t>
            </a:r>
            <a:r>
              <a:rPr lang="ko-KR" altLang="en-US" sz="2000" dirty="0"/>
              <a:t>영지 </a:t>
            </a:r>
            <a:r>
              <a:rPr lang="ko-KR" altLang="en-US" sz="2000" dirty="0" smtClean="0"/>
              <a:t>도시국가</a:t>
            </a:r>
            <a:endParaRPr lang="en-US" altLang="ko-KR" sz="2000" dirty="0"/>
          </a:p>
          <a:p>
            <a:r>
              <a:rPr lang="ko-KR" altLang="en-US" sz="2000" dirty="0" err="1"/>
              <a:t>숲속의</a:t>
            </a:r>
            <a:r>
              <a:rPr lang="ko-KR" altLang="en-US" sz="2000" dirty="0"/>
              <a:t> 마을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아프사라스</a:t>
            </a:r>
            <a:endParaRPr lang="en-US" altLang="ko-KR" sz="2000" dirty="0" smtClean="0"/>
          </a:p>
          <a:p>
            <a:r>
              <a:rPr lang="ko-KR" altLang="en-US" sz="2000" dirty="0" smtClean="0"/>
              <a:t>유적</a:t>
            </a:r>
            <a:r>
              <a:rPr lang="en-US" altLang="ko-KR" sz="2000" dirty="0" smtClean="0"/>
              <a:t>- 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유해</a:t>
            </a: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26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416" y="1584397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53056" y="1682496"/>
            <a:ext cx="1341120" cy="4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하트개수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75904" y="4730496"/>
            <a:ext cx="1341120" cy="106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미니맵</a:t>
            </a:r>
            <a:endParaRPr lang="ko-KR" altLang="en-US" dirty="0"/>
          </a:p>
        </p:txBody>
      </p:sp>
      <p:sp>
        <p:nvSpPr>
          <p:cNvPr id="14" name="왼쪽 화살표 13"/>
          <p:cNvSpPr/>
          <p:nvPr/>
        </p:nvSpPr>
        <p:spPr>
          <a:xfrm>
            <a:off x="9592056" y="4907280"/>
            <a:ext cx="780288" cy="707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2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01385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95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2020.03.20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이재천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err="1" smtClean="0"/>
              <a:t>게임플로우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 smtClean="0"/>
              <a:t>      1. </a:t>
            </a:r>
            <a:r>
              <a:rPr lang="ko-KR" altLang="en-US" dirty="0" smtClean="0"/>
              <a:t>타이틀</a:t>
            </a:r>
          </a:p>
          <a:p>
            <a:pPr marL="0" indent="0">
              <a:buNone/>
            </a:pPr>
            <a:r>
              <a:rPr lang="ko-KR" altLang="en-US" dirty="0" smtClean="0"/>
              <a:t>      </a:t>
            </a:r>
            <a:r>
              <a:rPr lang="en-US" altLang="ko-KR" dirty="0"/>
              <a:t>2. </a:t>
            </a:r>
            <a:r>
              <a:rPr lang="ko-KR" altLang="en-US" dirty="0"/>
              <a:t>게임시작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3. </a:t>
            </a:r>
            <a:r>
              <a:rPr lang="ko-KR" altLang="en-US" dirty="0" err="1"/>
              <a:t>컷씬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첫 전투</a:t>
            </a:r>
            <a:r>
              <a:rPr lang="en-US" altLang="ko-KR" dirty="0" smtClean="0"/>
              <a:t>~ </a:t>
            </a:r>
            <a:r>
              <a:rPr lang="ko-KR" altLang="en-US" dirty="0" smtClean="0"/>
              <a:t>마을에서 깨어나기 전까지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예정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4. </a:t>
            </a:r>
            <a:r>
              <a:rPr lang="ko-KR" altLang="en-US" dirty="0" err="1"/>
              <a:t>인게임</a:t>
            </a:r>
            <a:r>
              <a:rPr lang="ko-KR" altLang="en-US" dirty="0"/>
              <a:t> 시작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 smtClean="0"/>
              <a:t>5. </a:t>
            </a:r>
            <a:r>
              <a:rPr lang="ko-KR" altLang="en-US" dirty="0" err="1" smtClean="0"/>
              <a:t>튜토리얼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6. </a:t>
            </a:r>
            <a:r>
              <a:rPr lang="ko-KR" altLang="en-US" dirty="0" smtClean="0"/>
              <a:t>유적플레이 </a:t>
            </a:r>
            <a:r>
              <a:rPr lang="en-US" altLang="ko-KR" dirty="0" smtClean="0"/>
              <a:t>1, 2, 3</a:t>
            </a:r>
            <a:r>
              <a:rPr lang="ko-KR" altLang="en-US" dirty="0" smtClean="0"/>
              <a:t>으로 구성된 스테이지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루프를 적용하면 더 많은 스테이지를 돌게 될 수 있음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  7. </a:t>
            </a:r>
            <a:r>
              <a:rPr lang="ko-KR" altLang="en-US" dirty="0" err="1" smtClean="0"/>
              <a:t>보스전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불확실</a:t>
            </a:r>
            <a:r>
              <a:rPr lang="en-US" altLang="ko-KR" dirty="0" smtClean="0"/>
              <a:t>)   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8. </a:t>
            </a:r>
            <a:r>
              <a:rPr lang="ko-KR" altLang="en-US" dirty="0" err="1" smtClean="0"/>
              <a:t>엔딩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80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액션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8064" y="1825625"/>
            <a:ext cx="4745736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endParaRPr lang="en-US" altLang="ko-KR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33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  <a:r>
              <a:rPr lang="en-US" altLang="ko-KR" dirty="0"/>
              <a:t>(Keyword)</a:t>
            </a:r>
          </a:p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</a:p>
          <a:p>
            <a:r>
              <a:rPr lang="ko-KR" altLang="en-US" dirty="0"/>
              <a:t>캐릭터</a:t>
            </a:r>
            <a:r>
              <a:rPr lang="en-US" altLang="ko-KR" dirty="0"/>
              <a:t>(Character concept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화면</a:t>
            </a:r>
            <a:r>
              <a:rPr lang="en-US" altLang="ko-KR" dirty="0" smtClean="0"/>
              <a:t>(display)</a:t>
            </a:r>
            <a:endParaRPr lang="en-US" altLang="ko-KR" dirty="0"/>
          </a:p>
          <a:p>
            <a:r>
              <a:rPr lang="ko-KR" altLang="en-US" dirty="0"/>
              <a:t>액션</a:t>
            </a:r>
            <a:r>
              <a:rPr lang="en-US" altLang="ko-KR" dirty="0"/>
              <a:t>(Action concept)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14421" y="1045495"/>
            <a:ext cx="3749299" cy="37492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ko-KR" altLang="en-US" sz="4000" dirty="0" smtClean="0"/>
              <a:t>고대</a:t>
            </a:r>
            <a:r>
              <a:rPr lang="en-US" altLang="ko-KR" sz="4000" dirty="0" smtClean="0"/>
              <a:t>~</a:t>
            </a:r>
            <a:r>
              <a:rPr lang="ko-KR" altLang="en-US" sz="4000" dirty="0" smtClean="0"/>
              <a:t>중세국가</a:t>
            </a:r>
            <a:endParaRPr lang="ko-KR" altLang="en-US" sz="4000" dirty="0"/>
          </a:p>
        </p:txBody>
      </p:sp>
      <p:sp>
        <p:nvSpPr>
          <p:cNvPr id="8" name="타원 7"/>
          <p:cNvSpPr/>
          <p:nvPr/>
        </p:nvSpPr>
        <p:spPr>
          <a:xfrm>
            <a:off x="2296371" y="1203831"/>
            <a:ext cx="2399790" cy="23997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고대신화</a:t>
            </a:r>
            <a:endParaRPr lang="ko-KR" altLang="en-US" sz="2000" dirty="0"/>
          </a:p>
        </p:txBody>
      </p:sp>
      <p:sp>
        <p:nvSpPr>
          <p:cNvPr id="9" name="타원 8"/>
          <p:cNvSpPr/>
          <p:nvPr/>
        </p:nvSpPr>
        <p:spPr>
          <a:xfrm>
            <a:off x="849691" y="2149954"/>
            <a:ext cx="2103240" cy="22004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 smtClean="0">
                <a:solidFill>
                  <a:srgbClr val="C00000"/>
                </a:solidFill>
              </a:rPr>
              <a:t>카르마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56560" y="3739989"/>
            <a:ext cx="1731851" cy="173185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깨달음</a:t>
            </a:r>
            <a:endParaRPr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2187714" y="4956110"/>
            <a:ext cx="1558115" cy="15581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400" dirty="0" err="1" smtClean="0"/>
              <a:t>초월자</a:t>
            </a:r>
            <a:endParaRPr lang="ko-KR" altLang="en-US" sz="3200" dirty="0"/>
          </a:p>
        </p:txBody>
      </p:sp>
      <p:sp>
        <p:nvSpPr>
          <p:cNvPr id="12" name="타원 11"/>
          <p:cNvSpPr/>
          <p:nvPr/>
        </p:nvSpPr>
        <p:spPr>
          <a:xfrm>
            <a:off x="2825016" y="3956833"/>
            <a:ext cx="1436531" cy="143653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패잔병</a:t>
            </a:r>
            <a:endParaRPr lang="ko-KR" altLang="en-US" sz="2000" dirty="0"/>
          </a:p>
        </p:txBody>
      </p:sp>
      <p:sp>
        <p:nvSpPr>
          <p:cNvPr id="22" name="타원 21"/>
          <p:cNvSpPr/>
          <p:nvPr/>
        </p:nvSpPr>
        <p:spPr>
          <a:xfrm>
            <a:off x="3690459" y="4780185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명예</a:t>
            </a:r>
            <a:endParaRPr lang="ko-KR" altLang="en-US" sz="2000" dirty="0"/>
          </a:p>
        </p:txBody>
      </p:sp>
      <p:sp>
        <p:nvSpPr>
          <p:cNvPr id="24" name="타원 23"/>
          <p:cNvSpPr/>
          <p:nvPr/>
        </p:nvSpPr>
        <p:spPr>
          <a:xfrm>
            <a:off x="5089576" y="3482322"/>
            <a:ext cx="1611032" cy="161103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err="1" smtClean="0"/>
              <a:t>회기물</a:t>
            </a:r>
            <a:endParaRPr lang="ko-KR" altLang="en-US" sz="2000" dirty="0"/>
          </a:p>
        </p:txBody>
      </p:sp>
      <p:sp>
        <p:nvSpPr>
          <p:cNvPr id="25" name="타원 24"/>
          <p:cNvSpPr/>
          <p:nvPr/>
        </p:nvSpPr>
        <p:spPr>
          <a:xfrm>
            <a:off x="2561267" y="3054824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dirty="0" smtClean="0"/>
              <a:t>열반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4540204" y="4372328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유물</a:t>
            </a:r>
            <a:endParaRPr lang="ko-KR" altLang="en-US" sz="2000" dirty="0"/>
          </a:p>
        </p:txBody>
      </p:sp>
      <p:sp>
        <p:nvSpPr>
          <p:cNvPr id="27" name="타원 26"/>
          <p:cNvSpPr/>
          <p:nvPr/>
        </p:nvSpPr>
        <p:spPr>
          <a:xfrm>
            <a:off x="6225174" y="3887952"/>
            <a:ext cx="2136316" cy="213631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전쟁</a:t>
            </a:r>
            <a:endParaRPr lang="en-US" altLang="ko-KR" sz="2000" dirty="0" smtClean="0"/>
          </a:p>
        </p:txBody>
      </p:sp>
      <p:sp>
        <p:nvSpPr>
          <p:cNvPr id="31" name="타원 30"/>
          <p:cNvSpPr/>
          <p:nvPr/>
        </p:nvSpPr>
        <p:spPr>
          <a:xfrm>
            <a:off x="3549252" y="2651153"/>
            <a:ext cx="1973874" cy="191545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액션</a:t>
            </a:r>
            <a:r>
              <a:rPr lang="en-US" altLang="ko-KR" sz="2000" dirty="0" smtClean="0"/>
              <a:t>RPG</a:t>
            </a:r>
            <a:endParaRPr lang="ko-KR" altLang="en-US" sz="2000" dirty="0"/>
          </a:p>
        </p:txBody>
      </p:sp>
      <p:sp>
        <p:nvSpPr>
          <p:cNvPr id="13" name="타원 12"/>
          <p:cNvSpPr/>
          <p:nvPr/>
        </p:nvSpPr>
        <p:spPr>
          <a:xfrm>
            <a:off x="4080003" y="1519024"/>
            <a:ext cx="1542938" cy="154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판타지</a:t>
            </a:r>
            <a:endParaRPr lang="ko-KR" altLang="en-US" sz="2000" dirty="0"/>
          </a:p>
        </p:txBody>
      </p:sp>
      <p:sp>
        <p:nvSpPr>
          <p:cNvPr id="81" name="직사각형 80"/>
          <p:cNvSpPr/>
          <p:nvPr/>
        </p:nvSpPr>
        <p:spPr>
          <a:xfrm>
            <a:off x="7959297" y="5130815"/>
            <a:ext cx="1231223" cy="45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236184" y="4886947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smtClean="0"/>
              <a:t>폴리스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Chronicle (</a:t>
            </a:r>
            <a:r>
              <a:rPr lang="ko-KR" altLang="en-US" dirty="0" smtClean="0"/>
              <a:t>연대</a:t>
            </a:r>
            <a:r>
              <a:rPr lang="ko-KR" altLang="en-US" dirty="0"/>
              <a:t>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70" y="5568461"/>
            <a:ext cx="10709030" cy="79801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년 주기로 큰 변화가 발생한다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대체의학과 바이러스를 완전한 차단으로 인간의 생명력은 에너지자원에 의존한다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게임스토리는 사이버하트를 </a:t>
            </a:r>
            <a:r>
              <a:rPr lang="ko-KR" altLang="en-US" dirty="0" err="1" smtClean="0"/>
              <a:t>찾기위해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전투형으로</a:t>
            </a:r>
            <a:r>
              <a:rPr lang="ko-KR" altLang="en-US" dirty="0" smtClean="0"/>
              <a:t> 개조한 주인공의 모험을 액션</a:t>
            </a:r>
            <a:r>
              <a:rPr lang="en-US" altLang="ko-KR" dirty="0" smtClean="0"/>
              <a:t>RPG</a:t>
            </a:r>
            <a:r>
              <a:rPr lang="ko-KR" altLang="en-US" dirty="0" smtClean="0"/>
              <a:t>로 진행한다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38200" y="3470031"/>
            <a:ext cx="102694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644770" y="3084767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450123" y="3094892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292111" y="3094892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6134099" y="3094892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설명선 2(강조선) 12"/>
          <p:cNvSpPr/>
          <p:nvPr/>
        </p:nvSpPr>
        <p:spPr>
          <a:xfrm>
            <a:off x="1799492" y="2039096"/>
            <a:ext cx="1652954" cy="943543"/>
          </a:xfrm>
          <a:prstGeom prst="accent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smtClean="0"/>
              <a:t>4</a:t>
            </a:r>
            <a:r>
              <a:rPr lang="ko-KR" altLang="en-US" sz="800" dirty="0" smtClean="0"/>
              <a:t>차 </a:t>
            </a:r>
            <a:r>
              <a:rPr lang="ko-KR" altLang="en-US" sz="800" dirty="0" err="1" smtClean="0"/>
              <a:t>혁명이후</a:t>
            </a:r>
            <a:r>
              <a:rPr lang="ko-KR" altLang="en-US" sz="800" dirty="0" smtClean="0"/>
              <a:t> 인공지능과 로봇기술의 폭발적인 성장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자동화 가속화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주인공의 부모님이 </a:t>
            </a:r>
            <a:r>
              <a:rPr lang="ko-KR" altLang="en-US" sz="800" dirty="0" err="1" smtClean="0"/>
              <a:t>오메가고를</a:t>
            </a:r>
            <a:r>
              <a:rPr lang="ko-KR" altLang="en-US" sz="800" dirty="0" smtClean="0"/>
              <a:t> 개발함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주인공이 태어남</a:t>
            </a:r>
            <a:endParaRPr lang="ko-KR" altLang="en-US" sz="800" dirty="0"/>
          </a:p>
        </p:txBody>
      </p:sp>
      <p:sp>
        <p:nvSpPr>
          <p:cNvPr id="14" name="설명선 2(강조선) 13"/>
          <p:cNvSpPr/>
          <p:nvPr/>
        </p:nvSpPr>
        <p:spPr>
          <a:xfrm>
            <a:off x="3327888" y="4070351"/>
            <a:ext cx="1928446" cy="107763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57"/>
              <a:gd name="adj6" fmla="val -223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/>
              <a:t>대부분이 자동화 되면서 인간의 삶의 형태가 바뀌고 노동의 패턴이 바뀌면서 인간생체리듬이 약화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대체의학의 발달로 기계화가 유행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인간의 생명력이 비약적으로 증가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주인공이 대체의학공학박사로 졸업 </a:t>
            </a:r>
            <a:endParaRPr lang="ko-KR" altLang="en-US" sz="800" dirty="0"/>
          </a:p>
        </p:txBody>
      </p:sp>
      <p:sp>
        <p:nvSpPr>
          <p:cNvPr id="15" name="설명선 2(강조선) 14"/>
          <p:cNvSpPr/>
          <p:nvPr/>
        </p:nvSpPr>
        <p:spPr>
          <a:xfrm>
            <a:off x="7448549" y="4049430"/>
            <a:ext cx="1730620" cy="15190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278"/>
              <a:gd name="adj6" fmla="val -521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err="1" smtClean="0"/>
              <a:t>나노로봇의</a:t>
            </a:r>
            <a:r>
              <a:rPr lang="ko-KR" altLang="en-US" sz="800" dirty="0" smtClean="0"/>
              <a:t> 개발로 바이러스를 </a:t>
            </a:r>
            <a:r>
              <a:rPr lang="ko-KR" altLang="en-US" sz="800" dirty="0" err="1" smtClean="0"/>
              <a:t>직접처치하는</a:t>
            </a:r>
            <a:r>
              <a:rPr lang="ko-KR" altLang="en-US" sz="800" dirty="0" smtClean="0"/>
              <a:t> 기술개발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질병으로부터 해방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대부분의 사람들은 유행처럼 대체의학으로 </a:t>
            </a:r>
            <a:r>
              <a:rPr lang="en-US" altLang="ko-KR" sz="800" dirty="0" smtClean="0"/>
              <a:t>50%</a:t>
            </a:r>
            <a:r>
              <a:rPr lang="ko-KR" altLang="en-US" sz="800" dirty="0" smtClean="0"/>
              <a:t>이상 개조된 몸을 가진다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주인공은 완전한 </a:t>
            </a:r>
            <a:r>
              <a:rPr lang="ko-KR" altLang="en-US" sz="800" dirty="0" err="1" smtClean="0"/>
              <a:t>휴머노이드를</a:t>
            </a:r>
            <a:r>
              <a:rPr lang="ko-KR" altLang="en-US" sz="800" dirty="0" smtClean="0"/>
              <a:t> 창조하기 위해 사이버하트를 완성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에너지중심의 세계로 인해 에너지 약탈과 로봇에 반기를 든 세력이 생성</a:t>
            </a:r>
            <a:endParaRPr lang="ko-KR" altLang="en-US" sz="800" dirty="0"/>
          </a:p>
        </p:txBody>
      </p:sp>
      <p:sp>
        <p:nvSpPr>
          <p:cNvPr id="16" name="설명선 2(강조선) 15"/>
          <p:cNvSpPr/>
          <p:nvPr/>
        </p:nvSpPr>
        <p:spPr>
          <a:xfrm>
            <a:off x="8919796" y="1847273"/>
            <a:ext cx="1565031" cy="118226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543"/>
              <a:gd name="adj6" fmla="val -3826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/>
              <a:t>에너지와 자원고갈로 인해 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ko-KR" altLang="en-US" sz="800" dirty="0" smtClean="0"/>
              <a:t>전세계가 체제가 붕괴되고 기술과 로봇을 숭배하는 단체와 인간성을 유지하며 로봇을 반대하는 세력으로 나누어져 에너지를 </a:t>
            </a:r>
            <a:r>
              <a:rPr lang="ko-KR" altLang="en-US" sz="800" dirty="0" err="1" smtClean="0"/>
              <a:t>쟁탈중이며</a:t>
            </a:r>
            <a:r>
              <a:rPr lang="ko-KR" altLang="en-US" sz="800" dirty="0" smtClean="0"/>
              <a:t> 무한에너지 사이버하트가 만들어지면서 새로운 국면에 접어든다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9982200" y="3094892"/>
            <a:ext cx="750278" cy="750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G</a:t>
            </a:r>
            <a:endParaRPr lang="ko-KR" altLang="en-US" b="1" dirty="0"/>
          </a:p>
        </p:txBody>
      </p:sp>
      <p:sp>
        <p:nvSpPr>
          <p:cNvPr id="18" name="설명선 2(강조선) 17"/>
          <p:cNvSpPr/>
          <p:nvPr/>
        </p:nvSpPr>
        <p:spPr>
          <a:xfrm>
            <a:off x="5378327" y="1987101"/>
            <a:ext cx="2261822" cy="104487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535"/>
              <a:gd name="adj6" fmla="val -356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/>
              <a:t>슈퍼 바이러스로 인해 전세계 인구의 절반이 사망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바이러스에 취약한 인간의 몸을 완전히 기계로 전환시키는 프로젝트진행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주인공의 부모님이 바이러스로 인해 사망</a:t>
            </a:r>
            <a:endParaRPr lang="en-US" altLang="ko-KR" sz="800" dirty="0" smtClean="0"/>
          </a:p>
          <a:p>
            <a:pPr marL="171450" indent="-171450">
              <a:buFontTx/>
              <a:buChar char="-"/>
            </a:pPr>
            <a:r>
              <a:rPr lang="ko-KR" altLang="en-US" sz="800" dirty="0" smtClean="0"/>
              <a:t>주인공은 바이러스로 인해 </a:t>
            </a:r>
            <a:r>
              <a:rPr lang="ko-KR" altLang="en-US" sz="800" dirty="0" err="1" smtClean="0"/>
              <a:t>한쪽폐와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왼쪽눈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오론손</a:t>
            </a:r>
            <a:r>
              <a:rPr lang="ko-KR" altLang="en-US" sz="800" dirty="0" smtClean="0"/>
              <a:t> 기능을 잃는다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9" name="타원 18"/>
          <p:cNvSpPr/>
          <p:nvPr/>
        </p:nvSpPr>
        <p:spPr>
          <a:xfrm>
            <a:off x="8058149" y="3084767"/>
            <a:ext cx="750278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설명선 2(강조선) 19"/>
          <p:cNvSpPr/>
          <p:nvPr/>
        </p:nvSpPr>
        <p:spPr>
          <a:xfrm>
            <a:off x="10357339" y="4018040"/>
            <a:ext cx="1565031" cy="1182260"/>
          </a:xfrm>
          <a:prstGeom prst="accentCallout2">
            <a:avLst>
              <a:gd name="adj1" fmla="val 18750"/>
              <a:gd name="adj2" fmla="val -8333"/>
              <a:gd name="adj3" fmla="val 19742"/>
              <a:gd name="adj4" fmla="val -57116"/>
              <a:gd name="adj5" fmla="val -28304"/>
              <a:gd name="adj6" fmla="val -10867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/>
              <a:t>사이버하트를 장착한 완전한 </a:t>
            </a:r>
            <a:r>
              <a:rPr lang="ko-KR" altLang="en-US" sz="800" dirty="0" err="1" smtClean="0"/>
              <a:t>휴먼로이드의</a:t>
            </a:r>
            <a:r>
              <a:rPr lang="ko-KR" altLang="en-US" sz="800" dirty="0" smtClean="0"/>
              <a:t> 완성을 앞두고 사이버하트를 </a:t>
            </a:r>
            <a:r>
              <a:rPr lang="ko-KR" altLang="en-US" sz="800" dirty="0" err="1" smtClean="0"/>
              <a:t>도난당한</a:t>
            </a:r>
            <a:r>
              <a:rPr lang="ko-KR" altLang="en-US" sz="800" dirty="0" smtClean="0"/>
              <a:t> 주인공은 사이버하트를 </a:t>
            </a:r>
            <a:r>
              <a:rPr lang="ko-KR" altLang="en-US" sz="800" dirty="0" err="1" smtClean="0"/>
              <a:t>찾기위해</a:t>
            </a:r>
            <a:r>
              <a:rPr lang="ko-KR" altLang="en-US" sz="800" dirty="0" smtClean="0"/>
              <a:t> 스스로를 개조하고 사이버하트를 찾으러 </a:t>
            </a:r>
            <a:r>
              <a:rPr lang="ko-KR" altLang="en-US" sz="800" dirty="0" err="1" smtClean="0"/>
              <a:t>반로봇단체를</a:t>
            </a:r>
            <a:r>
              <a:rPr lang="ko-KR" altLang="en-US" sz="800" dirty="0" smtClean="0"/>
              <a:t> 소탕하는 모험을 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22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세계관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343169"/>
            <a:ext cx="107061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 smtClean="0"/>
              <a:t>신화적 배경</a:t>
            </a:r>
            <a:endParaRPr lang="en-US" altLang="ko-KR" sz="2400" b="1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err="1" smtClean="0"/>
              <a:t>오래전</a:t>
            </a:r>
            <a:r>
              <a:rPr lang="ko-KR" altLang="en-US" dirty="0" smtClean="0"/>
              <a:t> </a:t>
            </a:r>
            <a:r>
              <a:rPr lang="ko-KR" altLang="en-US" dirty="0"/>
              <a:t>주신인 아리아 신이 </a:t>
            </a:r>
            <a:r>
              <a:rPr lang="ko-KR" altLang="en-US" dirty="0" err="1"/>
              <a:t>삼사라라고</a:t>
            </a:r>
            <a:r>
              <a:rPr lang="ko-KR" altLang="en-US" dirty="0"/>
              <a:t> </a:t>
            </a:r>
            <a:r>
              <a:rPr lang="ko-KR" altLang="en-US" dirty="0" err="1"/>
              <a:t>불리우는</a:t>
            </a:r>
            <a:r>
              <a:rPr lang="ko-KR" altLang="en-US" dirty="0"/>
              <a:t> 유물을 만들어 </a:t>
            </a:r>
            <a:r>
              <a:rPr lang="ko-KR" altLang="en-US" dirty="0" err="1"/>
              <a:t>신대의</a:t>
            </a:r>
            <a:r>
              <a:rPr lang="ko-KR" altLang="en-US" dirty="0"/>
              <a:t> 인간</a:t>
            </a:r>
            <a:r>
              <a:rPr lang="en-US" altLang="ko-KR" dirty="0"/>
              <a:t>=</a:t>
            </a:r>
            <a:r>
              <a:rPr lang="ko-KR" altLang="en-US" dirty="0" err="1"/>
              <a:t>아프사라스들에게</a:t>
            </a:r>
            <a:r>
              <a:rPr lang="ko-KR" altLang="en-US" dirty="0"/>
              <a:t> 내림</a:t>
            </a:r>
          </a:p>
          <a:p>
            <a:pPr fontAlgn="base"/>
            <a:r>
              <a:rPr lang="ko-KR" altLang="en-US" dirty="0" err="1" smtClean="0"/>
              <a:t>아프사라스들은</a:t>
            </a:r>
            <a:r>
              <a:rPr lang="ko-KR" altLang="en-US" dirty="0" smtClean="0"/>
              <a:t> </a:t>
            </a:r>
            <a:r>
              <a:rPr lang="ko-KR" altLang="en-US" dirty="0"/>
              <a:t>유물의 힘을 알지 못했으나 신성한 것으로 여겨 유적을 세우고 그곳에 유물을 안치함</a:t>
            </a:r>
          </a:p>
          <a:p>
            <a:pPr fontAlgn="base"/>
            <a:r>
              <a:rPr lang="ko-KR" altLang="en-US" dirty="0"/>
              <a:t>하위 신들은 유적에 수호의 주문을 내리고 강력하고 전투적인 </a:t>
            </a:r>
            <a:r>
              <a:rPr lang="ko-KR" altLang="en-US" dirty="0" err="1"/>
              <a:t>락샤사인을</a:t>
            </a:r>
            <a:r>
              <a:rPr lang="ko-KR" altLang="en-US" dirty="0"/>
              <a:t> 만들어 유적을 지키기 위해 숲의 입구에 요새를 세운 뒤 </a:t>
            </a:r>
            <a:r>
              <a:rPr lang="ko-KR" altLang="en-US" dirty="0" err="1"/>
              <a:t>락샤사인이</a:t>
            </a:r>
            <a:r>
              <a:rPr lang="ko-KR" altLang="en-US" dirty="0"/>
              <a:t> 지키게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유적을 만든 </a:t>
            </a:r>
            <a:r>
              <a:rPr lang="ko-KR" altLang="en-US" dirty="0" err="1"/>
              <a:t>아프사라스들은</a:t>
            </a:r>
            <a:r>
              <a:rPr lang="ko-KR" altLang="en-US" dirty="0"/>
              <a:t> 유지 보수를 위해 유적 주변에 마을을 </a:t>
            </a:r>
            <a:r>
              <a:rPr lang="ko-KR" altLang="en-US" dirty="0" smtClean="0"/>
              <a:t>세움 유물이 </a:t>
            </a:r>
            <a:r>
              <a:rPr lang="ko-KR" altLang="en-US" dirty="0"/>
              <a:t>과거를 바꾸고자 하는 자들을 불러들이기 </a:t>
            </a:r>
            <a:r>
              <a:rPr lang="ko-KR" altLang="en-US" dirty="0" smtClean="0"/>
              <a:t>시작함 아리아 </a:t>
            </a:r>
            <a:r>
              <a:rPr lang="ko-KR" altLang="en-US" dirty="0"/>
              <a:t>신 측과는 다른 계통의 신인 ‘</a:t>
            </a:r>
            <a:r>
              <a:rPr lang="ko-KR" altLang="en-US" dirty="0" err="1"/>
              <a:t>누스카</a:t>
            </a:r>
            <a:r>
              <a:rPr lang="ko-KR" altLang="en-US" dirty="0"/>
              <a:t>’가 이들의 운명을 관찰하기 위해 </a:t>
            </a:r>
            <a:r>
              <a:rPr lang="ko-KR" altLang="en-US" dirty="0" err="1"/>
              <a:t>아프사라스</a:t>
            </a:r>
            <a:r>
              <a:rPr lang="ko-KR" altLang="en-US" dirty="0"/>
              <a:t> 마을에 눌러앉게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0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세계관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343169"/>
            <a:ext cx="11353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 smtClean="0"/>
              <a:t>시대</a:t>
            </a:r>
            <a:endParaRPr lang="en-US" altLang="ko-KR" sz="2400" b="1" dirty="0" smtClean="0"/>
          </a:p>
          <a:p>
            <a:pPr fontAlgn="base"/>
            <a:r>
              <a:rPr lang="ko-KR" altLang="en-US" sz="1600" dirty="0" err="1" smtClean="0"/>
              <a:t>프톨레마이오스력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623</a:t>
            </a:r>
            <a:r>
              <a:rPr lang="ko-KR" altLang="en-US" sz="1600" dirty="0"/>
              <a:t>년 </a:t>
            </a:r>
            <a:r>
              <a:rPr lang="en-US" altLang="ko-KR" sz="1600" dirty="0"/>
              <a:t>4</a:t>
            </a:r>
            <a:r>
              <a:rPr lang="ko-KR" altLang="en-US" sz="1600" dirty="0"/>
              <a:t>월</a:t>
            </a:r>
          </a:p>
          <a:p>
            <a:pPr fontAlgn="base"/>
            <a:r>
              <a:rPr lang="ko-KR" altLang="en-US" sz="1600" dirty="0"/>
              <a:t>봉건제 형태의 소규모 영지</a:t>
            </a:r>
            <a:r>
              <a:rPr lang="en-US" altLang="ko-KR" sz="1600" dirty="0"/>
              <a:t>=</a:t>
            </a:r>
            <a:r>
              <a:rPr lang="ko-KR" altLang="en-US" sz="1600" dirty="0"/>
              <a:t>도시국가들이 다수 존재하며</a:t>
            </a:r>
            <a:r>
              <a:rPr lang="en-US" altLang="ko-KR" sz="1600" dirty="0"/>
              <a:t>, </a:t>
            </a:r>
            <a:r>
              <a:rPr lang="ko-KR" altLang="en-US" sz="1600" dirty="0"/>
              <a:t>영주를 중심으로 기사</a:t>
            </a:r>
            <a:r>
              <a:rPr lang="en-US" altLang="ko-KR" sz="1600" dirty="0"/>
              <a:t>, </a:t>
            </a:r>
            <a:r>
              <a:rPr lang="ko-KR" altLang="en-US" sz="1600" dirty="0"/>
              <a:t>농민 직급이 존재</a:t>
            </a:r>
          </a:p>
          <a:p>
            <a:pPr fontAlgn="base"/>
            <a:r>
              <a:rPr lang="ko-KR" altLang="en-US" sz="1600" dirty="0"/>
              <a:t>강력한 영지는 주변 마을에서 조공을 받고 군사적 수호 등을 약속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2736319"/>
            <a:ext cx="1135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환경</a:t>
            </a:r>
            <a:endParaRPr lang="ko-KR" altLang="en-US" sz="2400" b="1" dirty="0"/>
          </a:p>
          <a:p>
            <a:pPr fontAlgn="base"/>
            <a:r>
              <a:rPr lang="ko-KR" altLang="en-US" sz="1600" dirty="0" err="1" smtClean="0"/>
              <a:t>케메트</a:t>
            </a:r>
            <a:r>
              <a:rPr lang="en-US" altLang="ko-KR" sz="1600" dirty="0" smtClean="0"/>
              <a:t>: -</a:t>
            </a:r>
            <a:r>
              <a:rPr lang="ko-KR" altLang="en-US" sz="1600" dirty="0"/>
              <a:t>풍요로운 강을 등지고 넓은 평야와 초원을 앞에 둔 농사에 유리한 환경</a:t>
            </a:r>
          </a:p>
          <a:p>
            <a:pPr fontAlgn="base"/>
            <a:r>
              <a:rPr lang="ko-KR" altLang="en-US" sz="1600" dirty="0" err="1" smtClean="0"/>
              <a:t>락샤사</a:t>
            </a:r>
            <a:r>
              <a:rPr lang="en-US" altLang="ko-KR" sz="1600" dirty="0" smtClean="0"/>
              <a:t>: -</a:t>
            </a:r>
            <a:r>
              <a:rPr lang="ko-KR" altLang="en-US" sz="1600" dirty="0"/>
              <a:t>숲 속에 있는 강건한 요새에 위치</a:t>
            </a:r>
            <a:r>
              <a:rPr lang="en-US" altLang="ko-KR" sz="1600" dirty="0"/>
              <a:t>. </a:t>
            </a:r>
            <a:r>
              <a:rPr lang="ko-KR" altLang="en-US" sz="1600" dirty="0"/>
              <a:t>사냥과 채집</a:t>
            </a:r>
            <a:r>
              <a:rPr lang="en-US" altLang="ko-KR" sz="1600" dirty="0"/>
              <a:t>, </a:t>
            </a:r>
            <a:r>
              <a:rPr lang="ko-KR" altLang="en-US" sz="1600" dirty="0"/>
              <a:t>목축업으로 생계를 유지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8200" y="4053892"/>
            <a:ext cx="10515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장소</a:t>
            </a:r>
          </a:p>
          <a:p>
            <a:pPr fontAlgn="base"/>
            <a:r>
              <a:rPr lang="ko-KR" altLang="en-US" sz="1600" dirty="0"/>
              <a:t>봉건 영지 형태의 도시국가</a:t>
            </a:r>
            <a:r>
              <a:rPr lang="en-US" altLang="ko-KR" sz="1600" dirty="0"/>
              <a:t>-</a:t>
            </a:r>
            <a:r>
              <a:rPr lang="ko-KR" altLang="en-US" sz="1600" dirty="0"/>
              <a:t>규모 대략 </a:t>
            </a:r>
            <a:r>
              <a:rPr lang="en-US" altLang="ko-KR" sz="1600" dirty="0"/>
              <a:t>400</a:t>
            </a:r>
            <a:r>
              <a:rPr lang="ko-KR" altLang="en-US" sz="1600" dirty="0"/>
              <a:t>명 전후</a:t>
            </a:r>
          </a:p>
          <a:p>
            <a:pPr fontAlgn="base"/>
            <a:r>
              <a:rPr lang="ko-KR" altLang="en-US" sz="1600" dirty="0"/>
              <a:t>주인공의 국가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케메트</a:t>
            </a:r>
            <a:r>
              <a:rPr lang="en-US" altLang="ko-KR" sz="1600" dirty="0"/>
              <a:t>: </a:t>
            </a:r>
            <a:r>
              <a:rPr lang="ko-KR" altLang="en-US" sz="1600" dirty="0"/>
              <a:t>역사가 오래되지 않은 신생 도시국가로 농경에 유리해 풍요롭고 강성함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프톨레마이오스력을</a:t>
            </a:r>
            <a:r>
              <a:rPr lang="ko-KR" altLang="en-US" sz="1600" dirty="0"/>
              <a:t> 따름</a:t>
            </a:r>
          </a:p>
          <a:p>
            <a:pPr fontAlgn="base"/>
            <a:r>
              <a:rPr lang="ko-KR" altLang="en-US" sz="1600" dirty="0"/>
              <a:t>적국</a:t>
            </a:r>
            <a:r>
              <a:rPr lang="en-US" altLang="ko-KR" sz="1600" dirty="0"/>
              <a:t>-</a:t>
            </a:r>
            <a:r>
              <a:rPr lang="ko-KR" altLang="en-US" sz="1600" dirty="0" err="1"/>
              <a:t>락샤사</a:t>
            </a:r>
            <a:r>
              <a:rPr lang="en-US" altLang="ko-KR" sz="1600" dirty="0"/>
              <a:t>: ‘</a:t>
            </a:r>
            <a:r>
              <a:rPr lang="ko-KR" altLang="en-US" sz="1600" dirty="0" err="1"/>
              <a:t>아포피스의</a:t>
            </a:r>
            <a:r>
              <a:rPr lang="ko-KR" altLang="en-US" sz="1600" dirty="0"/>
              <a:t> 유해’와 ‘</a:t>
            </a:r>
            <a:r>
              <a:rPr lang="en-US" altLang="ko-KR" sz="1600" dirty="0"/>
              <a:t>Samsara’</a:t>
            </a:r>
            <a:r>
              <a:rPr lang="ko-KR" altLang="en-US" sz="1600" dirty="0"/>
              <a:t>를 지키기 위해 세워진 역사가 오래된 요새</a:t>
            </a:r>
            <a:r>
              <a:rPr lang="en-US" altLang="ko-KR" sz="1600" dirty="0"/>
              <a:t>.</a:t>
            </a:r>
          </a:p>
          <a:p>
            <a:pPr fontAlgn="base"/>
            <a:r>
              <a:rPr lang="ko-KR" altLang="en-US" sz="1600" dirty="0" err="1"/>
              <a:t>숲속의</a:t>
            </a:r>
            <a:r>
              <a:rPr lang="ko-KR" altLang="en-US" sz="1600" dirty="0"/>
              <a:t> 마을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아프사라스</a:t>
            </a:r>
            <a:r>
              <a:rPr lang="en-US" altLang="ko-KR" sz="1600" dirty="0"/>
              <a:t>: </a:t>
            </a:r>
            <a:r>
              <a:rPr lang="ko-KR" altLang="en-US" sz="1600" dirty="0"/>
              <a:t>규모는 작지만 손재주가 좋은 </a:t>
            </a:r>
            <a:r>
              <a:rPr lang="ko-KR" altLang="en-US" sz="1600" dirty="0" err="1"/>
              <a:t>아프사라스들이</a:t>
            </a:r>
            <a:r>
              <a:rPr lang="ko-KR" altLang="en-US" sz="1600" dirty="0"/>
              <a:t> 세워 훌륭한 수준의 건물들로 이루어짐</a:t>
            </a:r>
          </a:p>
          <a:p>
            <a:pPr fontAlgn="base"/>
            <a:r>
              <a:rPr lang="ko-KR" altLang="en-US" sz="1600" dirty="0"/>
              <a:t>유적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아포피스의</a:t>
            </a:r>
            <a:r>
              <a:rPr lang="ko-KR" altLang="en-US" sz="1600" dirty="0"/>
              <a:t> 유해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아프사라스들이</a:t>
            </a:r>
            <a:r>
              <a:rPr lang="ko-KR" altLang="en-US" sz="1600" dirty="0"/>
              <a:t> 유물을 안치하기 위해 세운 유적</a:t>
            </a:r>
            <a:r>
              <a:rPr lang="en-US" altLang="ko-KR" sz="1600" dirty="0"/>
              <a:t>. </a:t>
            </a:r>
            <a:r>
              <a:rPr lang="ko-KR" altLang="en-US" sz="1600" dirty="0"/>
              <a:t>신들이 건 수호 주술과 여러 함정들이 유물을 지키고 있음</a:t>
            </a:r>
          </a:p>
        </p:txBody>
      </p:sp>
    </p:spTree>
    <p:extLst>
      <p:ext uri="{BB962C8B-B14F-4D97-AF65-F5344CB8AC3E}">
        <p14:creationId xmlns:p14="http://schemas.microsoft.com/office/powerpoint/2010/main" val="4499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세계관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1986" y="1653282"/>
            <a:ext cx="1069181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사건 배경</a:t>
            </a:r>
          </a:p>
          <a:p>
            <a:pPr fontAlgn="base"/>
            <a:r>
              <a:rPr lang="ko-KR" altLang="en-US" dirty="0" err="1" smtClean="0"/>
              <a:t>전쟁발발원인사건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케메트의</a:t>
            </a:r>
            <a:r>
              <a:rPr lang="ko-KR" altLang="en-US" dirty="0" smtClean="0"/>
              <a:t> 영향력 하의 마을 주변에서 약초를 따던 농민이 </a:t>
            </a:r>
            <a:r>
              <a:rPr lang="ko-KR" altLang="en-US" dirty="0" err="1" smtClean="0"/>
              <a:t>락샤사</a:t>
            </a:r>
            <a:r>
              <a:rPr lang="ko-KR" altLang="en-US" dirty="0" smtClean="0"/>
              <a:t> 사람들에 의해 살해당함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영주의 지도력과 </a:t>
            </a:r>
            <a:r>
              <a:rPr lang="ko-KR" altLang="en-US" dirty="0" err="1" smtClean="0"/>
              <a:t>수호력을</a:t>
            </a:r>
            <a:r>
              <a:rPr lang="ko-KR" altLang="en-US" dirty="0" smtClean="0"/>
              <a:t> 의심받을 수 있고 영향력을 </a:t>
            </a:r>
            <a:r>
              <a:rPr lang="ko-KR" altLang="en-US" dirty="0" err="1" smtClean="0"/>
              <a:t>침해받은</a:t>
            </a:r>
            <a:r>
              <a:rPr lang="ko-KR" altLang="en-US" dirty="0" smtClean="0"/>
              <a:t> 사건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영주는 영향력을 잃지 않기 위해 </a:t>
            </a:r>
            <a:r>
              <a:rPr lang="ko-KR" altLang="en-US" dirty="0" err="1" smtClean="0"/>
              <a:t>락샤사의</a:t>
            </a:r>
            <a:r>
              <a:rPr lang="ko-KR" altLang="en-US" dirty="0" smtClean="0"/>
              <a:t> 영토에 침입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err="1" smtClean="0"/>
              <a:t>케메트는</a:t>
            </a:r>
            <a:r>
              <a:rPr lang="ko-KR" altLang="en-US" dirty="0" smtClean="0"/>
              <a:t> </a:t>
            </a:r>
            <a:r>
              <a:rPr lang="ko-KR" altLang="en-US" dirty="0"/>
              <a:t>식량 생산력이 뛰어난 농경국가로 작지만 강성한 국가였고</a:t>
            </a:r>
            <a:r>
              <a:rPr lang="en-US" altLang="ko-KR" dirty="0"/>
              <a:t>, </a:t>
            </a:r>
            <a:r>
              <a:rPr lang="ko-KR" altLang="en-US" dirty="0"/>
              <a:t>거점으로 사용할 수 있는 마을들이 많아 보급에 </a:t>
            </a:r>
            <a:r>
              <a:rPr lang="ko-KR" altLang="en-US" dirty="0" smtClean="0"/>
              <a:t>유리함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반면 </a:t>
            </a:r>
            <a:r>
              <a:rPr lang="ko-KR" altLang="en-US" dirty="0" err="1" smtClean="0"/>
              <a:t>락샤사는</a:t>
            </a:r>
            <a:r>
              <a:rPr lang="ko-KR" altLang="en-US" dirty="0" smtClean="0"/>
              <a:t> </a:t>
            </a:r>
            <a:r>
              <a:rPr lang="ko-KR" altLang="en-US" dirty="0"/>
              <a:t>숲 속에 있는 강건한 요새에 위치</a:t>
            </a:r>
            <a:r>
              <a:rPr lang="en-US" altLang="ko-KR" dirty="0"/>
              <a:t>. </a:t>
            </a:r>
            <a:r>
              <a:rPr lang="ko-KR" altLang="en-US" dirty="0"/>
              <a:t>사냥과 채집</a:t>
            </a:r>
            <a:r>
              <a:rPr lang="en-US" altLang="ko-KR" dirty="0"/>
              <a:t>, </a:t>
            </a:r>
            <a:r>
              <a:rPr lang="ko-KR" altLang="en-US" dirty="0"/>
              <a:t>목축업으로 생계를 </a:t>
            </a:r>
            <a:r>
              <a:rPr lang="ko-KR" altLang="en-US" dirty="0" smtClean="0"/>
              <a:t>유지하기 </a:t>
            </a:r>
            <a:r>
              <a:rPr lang="ko-KR" altLang="en-US" dirty="0" err="1" smtClean="0"/>
              <a:t>떄문에</a:t>
            </a:r>
            <a:r>
              <a:rPr lang="ko-KR" altLang="en-US" dirty="0"/>
              <a:t> </a:t>
            </a:r>
            <a:r>
              <a:rPr lang="ko-KR" altLang="en-US" dirty="0" smtClean="0"/>
              <a:t>식량과 자원이 부족함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락샤사는</a:t>
            </a:r>
            <a:r>
              <a:rPr lang="ko-KR" altLang="en-US" dirty="0" smtClean="0"/>
              <a:t> 영토 </a:t>
            </a:r>
            <a:r>
              <a:rPr lang="ko-KR" altLang="en-US" dirty="0"/>
              <a:t>확장 의도가 </a:t>
            </a:r>
            <a:r>
              <a:rPr lang="ko-KR" altLang="en-US" dirty="0" smtClean="0"/>
              <a:t>존재 전쟁의 명분을 제공하면서 전쟁을 발발 시키고 압도적인 무력으로 </a:t>
            </a:r>
            <a:r>
              <a:rPr lang="ko-KR" altLang="en-US" dirty="0" err="1" smtClean="0"/>
              <a:t>케메트의</a:t>
            </a:r>
            <a:r>
              <a:rPr lang="ko-KR" altLang="en-US" dirty="0" smtClean="0"/>
              <a:t> 영토를 침략하려는 의도를 가지고 </a:t>
            </a:r>
            <a:r>
              <a:rPr lang="ko-KR" altLang="en-US" dirty="0" err="1" smtClean="0"/>
              <a:t>있었음으로</a:t>
            </a:r>
            <a:r>
              <a:rPr lang="ko-KR" altLang="en-US" dirty="0" smtClean="0"/>
              <a:t> 해석할 수 있음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57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시놉시스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세계관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 smtClean="0"/>
              <a:t>.</a:t>
            </a:r>
            <a:endParaRPr lang="en-US" altLang="ko-KR" sz="18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Copyright(c)2020. All rights reserved by </a:t>
            </a:r>
            <a:r>
              <a:rPr lang="en-US" altLang="ko-KR" dirty="0" err="1" smtClean="0"/>
              <a:t>JeaCheon</a:t>
            </a:r>
            <a:r>
              <a:rPr lang="en-US" altLang="ko-KR" dirty="0"/>
              <a:t> </a:t>
            </a:r>
            <a:r>
              <a:rPr lang="en-US" altLang="ko-KR" dirty="0" smtClean="0"/>
              <a:t>LEE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1986" y="1653282"/>
            <a:ext cx="1069181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/>
              <a:t>아이템</a:t>
            </a:r>
            <a:endParaRPr lang="en-US" altLang="ko-KR" sz="2400" b="1" dirty="0" smtClean="0"/>
          </a:p>
          <a:p>
            <a:endParaRPr lang="ko-KR" altLang="en-US" sz="2400" b="1" dirty="0"/>
          </a:p>
          <a:p>
            <a:pPr fontAlgn="base"/>
            <a:r>
              <a:rPr lang="ko-KR" altLang="en-US" dirty="0"/>
              <a:t>유물</a:t>
            </a:r>
            <a:r>
              <a:rPr lang="en-US" altLang="ko-KR" dirty="0"/>
              <a:t>-Samsara(</a:t>
            </a:r>
            <a:r>
              <a:rPr lang="ko-KR" altLang="en-US" dirty="0"/>
              <a:t>윤회</a:t>
            </a:r>
            <a:r>
              <a:rPr lang="en-US" altLang="ko-KR" dirty="0"/>
              <a:t>): </a:t>
            </a:r>
            <a:r>
              <a:rPr lang="ko-KR" altLang="en-US" dirty="0"/>
              <a:t>인간들의 역사가 끊기지 않도록 아리아 신이 만들어낸 세이브 장치</a:t>
            </a:r>
            <a:r>
              <a:rPr lang="en-US" altLang="ko-KR" dirty="0"/>
              <a:t>. </a:t>
            </a:r>
            <a:r>
              <a:rPr lang="ko-KR" altLang="en-US" dirty="0"/>
              <a:t>그러나 그 힘이 너무 강력하고 순수하여 도리여 인류사를 초기화 시킬 수 있는 위험한 물건</a:t>
            </a:r>
            <a:r>
              <a:rPr lang="en-US" altLang="ko-KR" dirty="0"/>
              <a:t>. </a:t>
            </a:r>
            <a:r>
              <a:rPr lang="ko-KR" altLang="en-US" dirty="0"/>
              <a:t>이를 봉하기 위해 </a:t>
            </a:r>
            <a:r>
              <a:rPr lang="ko-KR" altLang="en-US" dirty="0" err="1"/>
              <a:t>아프사라스들에게</a:t>
            </a:r>
            <a:r>
              <a:rPr lang="ko-KR" altLang="en-US" dirty="0"/>
              <a:t> 넘겨 유적을 지어 봉하게 만들었다</a:t>
            </a:r>
            <a:r>
              <a:rPr lang="en-US" altLang="ko-KR" dirty="0"/>
              <a:t>. </a:t>
            </a:r>
            <a:r>
              <a:rPr lang="ko-KR" altLang="en-US" dirty="0"/>
              <a:t>다만 그 힘을 완전히 봉할 수는 없었고</a:t>
            </a:r>
            <a:r>
              <a:rPr lang="en-US" altLang="ko-KR" dirty="0"/>
              <a:t>, </a:t>
            </a:r>
            <a:r>
              <a:rPr lang="ko-KR" altLang="en-US" dirty="0"/>
              <a:t>깊은 후회를 지닌 인간을 불러들여 그자의 </a:t>
            </a:r>
            <a:r>
              <a:rPr lang="ko-KR" altLang="en-US" dirty="0" err="1"/>
              <a:t>카르마로</a:t>
            </a:r>
            <a:r>
              <a:rPr lang="ko-KR" altLang="en-US" dirty="0"/>
              <a:t> 구속해 영원히 반복되는 시간 속을 떠돌게 만들기도 하였다</a:t>
            </a:r>
            <a:r>
              <a:rPr lang="en-US" altLang="ko-KR" dirty="0"/>
              <a:t>. </a:t>
            </a:r>
            <a:r>
              <a:rPr lang="ko-KR" altLang="en-US" dirty="0"/>
              <a:t>이 구속을 푸는 자는 자신의 후회와 </a:t>
            </a:r>
            <a:r>
              <a:rPr lang="ko-KR" altLang="en-US" dirty="0" err="1"/>
              <a:t>카르마에서</a:t>
            </a:r>
            <a:r>
              <a:rPr lang="ko-KR" altLang="en-US" dirty="0"/>
              <a:t> 벗어나 영웅이 될지니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6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1478</Words>
  <Application>Microsoft Office PowerPoint</Application>
  <PresentationFormat>와이드스크린</PresentationFormat>
  <Paragraphs>448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Concept design</vt:lpstr>
      <vt:lpstr>History</vt:lpstr>
      <vt:lpstr>목차(contents)</vt:lpstr>
      <vt:lpstr>Keyword</vt:lpstr>
      <vt:lpstr>Chronicle (연대기)</vt:lpstr>
      <vt:lpstr>시놉시스(세계관)</vt:lpstr>
      <vt:lpstr>시놉시스(세계관)</vt:lpstr>
      <vt:lpstr>시놉시스(세계관)</vt:lpstr>
      <vt:lpstr>시놉시스(세계관)</vt:lpstr>
      <vt:lpstr>시놉시스 (배경설정)</vt:lpstr>
      <vt:lpstr>시놉시스(Synopsis)</vt:lpstr>
      <vt:lpstr>캐릭터(character)</vt:lpstr>
      <vt:lpstr>캐릭터(character)</vt:lpstr>
      <vt:lpstr>캐릭터 디자인 </vt:lpstr>
      <vt:lpstr>Character (NPC)</vt:lpstr>
      <vt:lpstr>캐릭터(NPC,Monster) 디자인 컨셉</vt:lpstr>
      <vt:lpstr>월드맵</vt:lpstr>
      <vt:lpstr>플레이맵</vt:lpstr>
      <vt:lpstr>Display </vt:lpstr>
      <vt:lpstr>화면구성</vt:lpstr>
      <vt:lpstr>액션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student</cp:lastModifiedBy>
  <cp:revision>80</cp:revision>
  <dcterms:created xsi:type="dcterms:W3CDTF">2020-01-21T01:52:18Z</dcterms:created>
  <dcterms:modified xsi:type="dcterms:W3CDTF">2020-03-20T06:09:38Z</dcterms:modified>
</cp:coreProperties>
</file>