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60" r:id="rId5"/>
    <p:sldId id="258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8" autoAdjust="0"/>
    <p:restoredTop sz="94660"/>
  </p:normalViewPr>
  <p:slideViewPr>
    <p:cSldViewPr snapToGrid="0">
      <p:cViewPr>
        <p:scale>
          <a:sx n="100" d="100"/>
          <a:sy n="100" d="100"/>
        </p:scale>
        <p:origin x="2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dirty="0" err="1" smtClean="0"/>
              <a:t>PlayTime</a:t>
            </a:r>
            <a:r>
              <a:rPr lang="ko-KR" altLang="en-US" sz="1600" dirty="0" smtClean="0"/>
              <a:t>에 따른 </a:t>
            </a:r>
            <a:r>
              <a:rPr lang="en-US" altLang="ko-KR" sz="1600" dirty="0" err="1" smtClean="0"/>
              <a:t>StandTime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증가량</a:t>
            </a:r>
            <a:endParaRPr lang="en-US" altLang="ko-KR" sz="160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StandTime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60</c:v>
                </c:pt>
                <c:pt idx="2">
                  <c:v>120</c:v>
                </c:pt>
                <c:pt idx="3">
                  <c:v>180</c:v>
                </c:pt>
                <c:pt idx="4">
                  <c:v>240</c:v>
                </c:pt>
                <c:pt idx="5">
                  <c:v>300</c:v>
                </c:pt>
                <c:pt idx="6">
                  <c:v>360</c:v>
                </c:pt>
                <c:pt idx="7">
                  <c:v>420</c:v>
                </c:pt>
                <c:pt idx="8">
                  <c:v>480</c:v>
                </c:pt>
                <c:pt idx="9">
                  <c:v>540</c:v>
                </c:pt>
                <c:pt idx="10">
                  <c:v>600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30</c:v>
                </c:pt>
                <c:pt idx="1">
                  <c:v>30</c:v>
                </c:pt>
                <c:pt idx="2">
                  <c:v>40</c:v>
                </c:pt>
                <c:pt idx="3">
                  <c:v>55</c:v>
                </c:pt>
                <c:pt idx="4">
                  <c:v>75</c:v>
                </c:pt>
                <c:pt idx="5">
                  <c:v>105</c:v>
                </c:pt>
                <c:pt idx="6">
                  <c:v>140</c:v>
                </c:pt>
                <c:pt idx="7">
                  <c:v>185</c:v>
                </c:pt>
                <c:pt idx="8">
                  <c:v>235</c:v>
                </c:pt>
                <c:pt idx="9">
                  <c:v>295</c:v>
                </c:pt>
                <c:pt idx="10">
                  <c:v>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0-4AA5-9641-5E5F063C94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42745151"/>
        <c:axId val="442752639"/>
      </c:lineChart>
      <c:catAx>
        <c:axId val="44274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2752639"/>
        <c:crosses val="autoZero"/>
        <c:auto val="1"/>
        <c:lblAlgn val="ctr"/>
        <c:lblOffset val="100"/>
        <c:noMultiLvlLbl val="0"/>
      </c:catAx>
      <c:valAx>
        <c:axId val="44275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42745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909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4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8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400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15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7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3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36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605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482157B-F8BC-4DB5-A40A-3F54D4AFD121}" type="datetimeFigureOut">
              <a:rPr lang="ko-KR" altLang="en-US" smtClean="0"/>
              <a:t>2018-10-18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9C8BF888-C005-49D9-B178-57097D2864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55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School life</a:t>
            </a:r>
            <a:br>
              <a:rPr lang="en-US" altLang="ko-KR" dirty="0" smtClean="0"/>
            </a:br>
            <a:r>
              <a:rPr lang="ko-KR" altLang="en-US" sz="3600" dirty="0" err="1" smtClean="0"/>
              <a:t>시스템기획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1400" dirty="0" err="1" smtClean="0"/>
              <a:t>윤장용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v1.0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970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노드정의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3447"/>
              </p:ext>
            </p:extLst>
          </p:nvPr>
        </p:nvGraphicFramePr>
        <p:xfrm>
          <a:off x="1028700" y="1790705"/>
          <a:ext cx="7734300" cy="4467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77">
                  <a:extLst>
                    <a:ext uri="{9D8B030D-6E8A-4147-A177-3AD203B41FA5}">
                      <a16:colId xmlns:a16="http://schemas.microsoft.com/office/drawing/2014/main" val="3719464687"/>
                    </a:ext>
                  </a:extLst>
                </a:gridCol>
                <a:gridCol w="661890">
                  <a:extLst>
                    <a:ext uri="{9D8B030D-6E8A-4147-A177-3AD203B41FA5}">
                      <a16:colId xmlns:a16="http://schemas.microsoft.com/office/drawing/2014/main" val="3475201220"/>
                    </a:ext>
                  </a:extLst>
                </a:gridCol>
                <a:gridCol w="6091833">
                  <a:extLst>
                    <a:ext uri="{9D8B030D-6E8A-4147-A177-3AD203B41FA5}">
                      <a16:colId xmlns:a16="http://schemas.microsoft.com/office/drawing/2014/main" val="1545338461"/>
                    </a:ext>
                  </a:extLst>
                </a:gridCol>
              </a:tblGrid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노드명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타입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설명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608922565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PlayerTime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플레이어 게이지 수치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, 0</a:t>
                      </a:r>
                      <a:r>
                        <a:rPr lang="ko-KR" altLang="en-US" sz="1100" b="1" u="none" strike="noStrike" dirty="0" err="1">
                          <a:effectLst/>
                        </a:rPr>
                        <a:t>이되면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 게임이 종료 된다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.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933081445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StandTime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초당 감소하는 </a:t>
                      </a:r>
                      <a:r>
                        <a:rPr lang="en-US" altLang="ko-KR" sz="1100" b="1" u="none" strike="noStrike">
                          <a:effectLst/>
                        </a:rPr>
                        <a:t>PlayerTime </a:t>
                      </a:r>
                      <a:r>
                        <a:rPr lang="ko-KR" altLang="en-US" sz="1100" b="1" u="none" strike="noStrike">
                          <a:effectLst/>
                        </a:rPr>
                        <a:t>수치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358593773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ResultTime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딴짓 성공 시 </a:t>
                      </a:r>
                      <a:r>
                        <a:rPr lang="en-US" altLang="ko-KR" sz="1100" b="1" u="none" strike="noStrike">
                          <a:effectLst/>
                        </a:rPr>
                        <a:t>PlayerTime</a:t>
                      </a:r>
                      <a:r>
                        <a:rPr lang="ko-KR" altLang="en-US" sz="1100" b="1" u="none" strike="noStrike">
                          <a:effectLst/>
                        </a:rPr>
                        <a:t>에 추가되는 수치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2924591203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FailTime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딴짓 중 선생님이 뒤돌아봐서 발각되면 </a:t>
                      </a:r>
                      <a:r>
                        <a:rPr lang="en-US" altLang="ko-KR" sz="1100" b="1" u="none" strike="noStrike">
                          <a:effectLst/>
                        </a:rPr>
                        <a:t>PlayerTime</a:t>
                      </a:r>
                      <a:r>
                        <a:rPr lang="ko-KR" altLang="en-US" sz="1100" b="1" u="none" strike="noStrike">
                          <a:effectLst/>
                        </a:rPr>
                        <a:t>에 추가되는 수치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3786068383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PlayerPoint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플레이어의 총 획득 포인트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649419506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ResultPoint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딴짓 성공 시 </a:t>
                      </a:r>
                      <a:r>
                        <a:rPr lang="en-US" altLang="ko-KR" sz="1100" b="1" u="none" strike="noStrike">
                          <a:effectLst/>
                        </a:rPr>
                        <a:t>PlayerPoint</a:t>
                      </a:r>
                      <a:r>
                        <a:rPr lang="ko-KR" altLang="en-US" sz="1100" b="1" u="none" strike="noStrike">
                          <a:effectLst/>
                        </a:rPr>
                        <a:t>에 추가되는 수치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373836709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PlayTime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deltatime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게임플레이 시간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2522053199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OtherCount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딴짓의 성공 횟수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3309043794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TeacherTime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선생님 게이지 수치</a:t>
                      </a:r>
                      <a:r>
                        <a:rPr lang="en-US" altLang="ko-KR" sz="1100" b="1" u="none" strike="noStrike">
                          <a:effectLst/>
                        </a:rPr>
                        <a:t>, 100</a:t>
                      </a:r>
                      <a:r>
                        <a:rPr lang="ko-KR" altLang="en-US" sz="1100" b="1" u="none" strike="noStrike">
                          <a:effectLst/>
                        </a:rPr>
                        <a:t>이 되면 뒤를 돌아보는 액션이 실행된다</a:t>
                      </a:r>
                      <a:r>
                        <a:rPr lang="en-US" altLang="ko-KR" sz="1100" b="1" u="none" strike="noStrike">
                          <a:effectLst/>
                        </a:rPr>
                        <a:t>. </a:t>
                      </a:r>
                      <a:r>
                        <a:rPr lang="ko-KR" altLang="en-US" sz="1100" b="1" u="none" strike="noStrike">
                          <a:effectLst/>
                        </a:rPr>
                        <a:t>액션 실행 후 </a:t>
                      </a:r>
                      <a:r>
                        <a:rPr lang="en-US" altLang="ko-KR" sz="1100" b="1" u="none" strike="noStrike">
                          <a:effectLst/>
                        </a:rPr>
                        <a:t>0</a:t>
                      </a:r>
                      <a:r>
                        <a:rPr lang="ko-KR" altLang="en-US" sz="1100" b="1" u="none" strike="noStrike">
                          <a:effectLst/>
                        </a:rPr>
                        <a:t>으로 초기화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2519543081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WarningTime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int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초당 증가하는 </a:t>
                      </a:r>
                      <a:r>
                        <a:rPr lang="en-US" altLang="ko-KR" sz="1100" b="1" u="none" strike="noStrike">
                          <a:effectLst/>
                        </a:rPr>
                        <a:t>TeacherTime </a:t>
                      </a:r>
                      <a:r>
                        <a:rPr lang="ko-KR" altLang="en-US" sz="1100" b="1" u="none" strike="noStrike">
                          <a:effectLst/>
                        </a:rPr>
                        <a:t>수치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521041124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ContentType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bool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플레이어의 현재 상태</a:t>
                      </a:r>
                      <a:r>
                        <a:rPr lang="en-US" altLang="ko-KR" sz="1100" b="1" u="none" strike="noStrike">
                          <a:effectLst/>
                        </a:rPr>
                        <a:t>, </a:t>
                      </a:r>
                      <a:r>
                        <a:rPr lang="ko-KR" altLang="en-US" sz="1100" b="1" u="none" strike="noStrike">
                          <a:effectLst/>
                        </a:rPr>
                        <a:t>대기중인지 딴짓중인지 구분하여 선생님이 뒤돌아 봤을 때 발각 여부 체크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2277257200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OtherResult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bool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>
                          <a:effectLst/>
                        </a:rPr>
                        <a:t>딴짓의 성공 여부 확인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3071391782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TeacherType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bool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</a:rPr>
                        <a:t>선생님의 현재 상태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, 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플레이어의 상태에 따라 액션이 결정된다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.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59" marR="8559" marT="8559" marB="0" anchor="ctr"/>
                </a:tc>
                <a:extLst>
                  <a:ext uri="{0D108BD9-81ED-4DB2-BD59-A6C34878D82A}">
                    <a16:rowId xmlns:a16="http://schemas.microsoft.com/office/drawing/2014/main" val="701233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4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02425"/>
          </a:xfrm>
        </p:spPr>
        <p:txBody>
          <a:bodyPr/>
          <a:lstStyle/>
          <a:p>
            <a:r>
              <a:rPr lang="ko-KR" altLang="en-US" dirty="0" smtClean="0"/>
              <a:t>플레이어 게이지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8700" y="375561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대기상태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PlayerTime-StandTime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>
          <a:xfrm>
            <a:off x="4130819" y="375561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딴짓상태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PlayerTime-StandTime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7427167" y="375561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성공</a:t>
            </a:r>
            <a:endParaRPr lang="ko-KR" altLang="en-US" sz="1100" b="1" dirty="0"/>
          </a:p>
        </p:txBody>
      </p:sp>
      <p:sp>
        <p:nvSpPr>
          <p:cNvPr id="7" name="직사각형 6"/>
          <p:cNvSpPr/>
          <p:nvPr/>
        </p:nvSpPr>
        <p:spPr>
          <a:xfrm>
            <a:off x="7427167" y="4420123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발각</a:t>
            </a:r>
            <a:endParaRPr lang="ko-KR" altLang="en-US" sz="1100" b="1" dirty="0"/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>
            <a:off x="2633565" y="3979549"/>
            <a:ext cx="1497254" cy="12700"/>
          </a:xfrm>
          <a:prstGeom prst="bentConnector3">
            <a:avLst>
              <a:gd name="adj1" fmla="val 561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5" idx="3"/>
            <a:endCxn id="6" idx="1"/>
          </p:cNvCxnSpPr>
          <p:nvPr/>
        </p:nvCxnSpPr>
        <p:spPr>
          <a:xfrm>
            <a:off x="5735684" y="3979549"/>
            <a:ext cx="1691483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1381" y="3708900"/>
            <a:ext cx="151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 = Other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4618" y="3729082"/>
            <a:ext cx="14714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TeacherType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fales</a:t>
            </a:r>
            <a:endParaRPr lang="en-US" altLang="ko-KR" sz="1200" dirty="0" smtClean="0"/>
          </a:p>
        </p:txBody>
      </p:sp>
      <p:cxnSp>
        <p:nvCxnSpPr>
          <p:cNvPr id="23" name="꺾인 연결선 22"/>
          <p:cNvCxnSpPr>
            <a:stCxn id="6" idx="0"/>
            <a:endCxn id="52" idx="3"/>
          </p:cNvCxnSpPr>
          <p:nvPr/>
        </p:nvCxnSpPr>
        <p:spPr>
          <a:xfrm rot="16200000" flipV="1">
            <a:off x="6316982" y="1842996"/>
            <a:ext cx="1331320" cy="2493916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906169" y="4367059"/>
            <a:ext cx="141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TeacherType</a:t>
            </a:r>
            <a:r>
              <a:rPr lang="en-US" altLang="ko-KR" sz="1200" dirty="0" smtClean="0"/>
              <a:t> = true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4130819" y="1786455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err="1" smtClean="0"/>
              <a:t>점수획득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PlayerPoint+ResultPoint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  <p:sp>
        <p:nvSpPr>
          <p:cNvPr id="52" name="직사각형 51"/>
          <p:cNvSpPr/>
          <p:nvPr/>
        </p:nvSpPr>
        <p:spPr>
          <a:xfrm>
            <a:off x="4130819" y="2200359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플레이어게이지 획득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PlayerTime+ResultTime</a:t>
            </a:r>
            <a:r>
              <a:rPr lang="en-US" altLang="ko-KR" sz="1050" b="1" dirty="0" smtClean="0"/>
              <a:t>)</a:t>
            </a:r>
            <a:endParaRPr lang="ko-KR" altLang="en-US" sz="1050" b="1" dirty="0"/>
          </a:p>
        </p:txBody>
      </p:sp>
      <p:sp>
        <p:nvSpPr>
          <p:cNvPr id="53" name="직사각형 52"/>
          <p:cNvSpPr/>
          <p:nvPr/>
        </p:nvSpPr>
        <p:spPr>
          <a:xfrm>
            <a:off x="4130819" y="261426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/>
              <a:t>딴짓 성공 횟수 증가</a:t>
            </a:r>
            <a:endParaRPr lang="en-US" altLang="ko-KR" sz="1050" b="1" dirty="0" smtClean="0"/>
          </a:p>
          <a:p>
            <a:pPr algn="ctr"/>
            <a:r>
              <a:rPr lang="en-US" altLang="ko-KR" sz="1050" b="1" dirty="0" smtClean="0"/>
              <a:t>(</a:t>
            </a:r>
            <a:r>
              <a:rPr lang="en-US" altLang="ko-KR" sz="1050" b="1" dirty="0" err="1" smtClean="0"/>
              <a:t>OtherCount</a:t>
            </a:r>
            <a:r>
              <a:rPr lang="en-US" altLang="ko-KR" sz="1050" b="1" dirty="0" smtClean="0"/>
              <a:t> +1)</a:t>
            </a:r>
            <a:endParaRPr lang="ko-KR" altLang="en-US" sz="1050" b="1" dirty="0"/>
          </a:p>
        </p:txBody>
      </p:sp>
      <p:cxnSp>
        <p:nvCxnSpPr>
          <p:cNvPr id="56" name="꺾인 연결선 55"/>
          <p:cNvCxnSpPr>
            <a:stCxn id="52" idx="1"/>
            <a:endCxn id="4" idx="0"/>
          </p:cNvCxnSpPr>
          <p:nvPr/>
        </p:nvCxnSpPr>
        <p:spPr>
          <a:xfrm rot="10800000" flipV="1">
            <a:off x="1831133" y="2424294"/>
            <a:ext cx="2299686" cy="1331320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15727" y="2137687"/>
            <a:ext cx="1537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 = Stand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1028700" y="5981626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GameOver</a:t>
            </a:r>
            <a:endParaRPr lang="ko-KR" altLang="en-US" sz="1200" b="1" dirty="0"/>
          </a:p>
        </p:txBody>
      </p:sp>
      <p:cxnSp>
        <p:nvCxnSpPr>
          <p:cNvPr id="63" name="꺾인 연결선 62"/>
          <p:cNvCxnSpPr>
            <a:stCxn id="4" idx="1"/>
            <a:endCxn id="61" idx="1"/>
          </p:cNvCxnSpPr>
          <p:nvPr/>
        </p:nvCxnSpPr>
        <p:spPr>
          <a:xfrm rot="10800000" flipV="1">
            <a:off x="1028700" y="3979549"/>
            <a:ext cx="12700" cy="2226012"/>
          </a:xfrm>
          <a:prstGeom prst="bentConnector3">
            <a:avLst>
              <a:gd name="adj1" fmla="val 180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29909" y="5665311"/>
            <a:ext cx="115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PlayerTime</a:t>
            </a:r>
            <a:r>
              <a:rPr lang="en-US" altLang="ko-KR" sz="1200" dirty="0" smtClean="0"/>
              <a:t> = 0</a:t>
            </a:r>
            <a:endParaRPr lang="ko-KR" altLang="en-US" sz="1200" dirty="0"/>
          </a:p>
        </p:txBody>
      </p:sp>
      <p:sp>
        <p:nvSpPr>
          <p:cNvPr id="68" name="직사각형 67"/>
          <p:cNvSpPr/>
          <p:nvPr/>
        </p:nvSpPr>
        <p:spPr>
          <a:xfrm>
            <a:off x="4130819" y="5270505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플레이어게이지 감소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PlayerTime+FailTime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cxnSp>
        <p:nvCxnSpPr>
          <p:cNvPr id="70" name="꺾인 연결선 69"/>
          <p:cNvCxnSpPr>
            <a:stCxn id="7" idx="2"/>
            <a:endCxn id="68" idx="3"/>
          </p:cNvCxnSpPr>
          <p:nvPr/>
        </p:nvCxnSpPr>
        <p:spPr>
          <a:xfrm rot="5400000">
            <a:off x="6669419" y="3934258"/>
            <a:ext cx="626447" cy="2493916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18560" y="5196901"/>
            <a:ext cx="1385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OtherResult</a:t>
            </a:r>
            <a:r>
              <a:rPr lang="en-US" altLang="ko-KR" sz="1200" dirty="0" smtClean="0"/>
              <a:t> = true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6397148" y="2137511"/>
            <a:ext cx="1385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/>
              <a:t>OtherResult</a:t>
            </a:r>
            <a:r>
              <a:rPr lang="en-US" altLang="ko-KR" sz="1200" dirty="0" smtClean="0"/>
              <a:t> = true</a:t>
            </a:r>
            <a:endParaRPr lang="ko-KR" altLang="en-US" sz="1200" dirty="0"/>
          </a:p>
        </p:txBody>
      </p:sp>
      <p:cxnSp>
        <p:nvCxnSpPr>
          <p:cNvPr id="78" name="꺾인 연결선 77"/>
          <p:cNvCxnSpPr>
            <a:stCxn id="68" idx="1"/>
            <a:endCxn id="4" idx="2"/>
          </p:cNvCxnSpPr>
          <p:nvPr/>
        </p:nvCxnSpPr>
        <p:spPr>
          <a:xfrm rot="10800000">
            <a:off x="1831133" y="4203484"/>
            <a:ext cx="2299686" cy="1290956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215727" y="5217441"/>
            <a:ext cx="1537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 = Stand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4130819" y="4420310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선생님 게이지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TeacherTime</a:t>
            </a:r>
            <a:r>
              <a:rPr lang="en-US" altLang="ko-KR" sz="1100" b="1" dirty="0" smtClean="0"/>
              <a:t> = 100)</a:t>
            </a:r>
            <a:endParaRPr lang="ko-KR" altLang="en-US" sz="1100" b="1" dirty="0"/>
          </a:p>
        </p:txBody>
      </p:sp>
      <p:cxnSp>
        <p:nvCxnSpPr>
          <p:cNvPr id="84" name="직선 화살표 연결선 83"/>
          <p:cNvCxnSpPr>
            <a:stCxn id="5" idx="2"/>
            <a:endCxn id="82" idx="0"/>
          </p:cNvCxnSpPr>
          <p:nvPr/>
        </p:nvCxnSpPr>
        <p:spPr>
          <a:xfrm>
            <a:off x="4933252" y="4203484"/>
            <a:ext cx="0" cy="21682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82" idx="3"/>
            <a:endCxn id="7" idx="1"/>
          </p:cNvCxnSpPr>
          <p:nvPr/>
        </p:nvCxnSpPr>
        <p:spPr>
          <a:xfrm flipV="1">
            <a:off x="5735684" y="4644058"/>
            <a:ext cx="1691483" cy="187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4130819" y="5687998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선생님 게이지 초기화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TeacherTime</a:t>
            </a:r>
            <a:r>
              <a:rPr lang="en-US" altLang="ko-KR" sz="1100" b="1" dirty="0" smtClean="0"/>
              <a:t> = 0)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4056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6858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플레이어 게이지 감소량 공식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1150236517"/>
              </p:ext>
            </p:extLst>
          </p:nvPr>
        </p:nvGraphicFramePr>
        <p:xfrm>
          <a:off x="771525" y="1930401"/>
          <a:ext cx="4343400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57800" y="3037871"/>
            <a:ext cx="3790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PlayTime</a:t>
            </a:r>
            <a:r>
              <a:rPr lang="ko-KR" altLang="en-US" sz="1600" dirty="0" smtClean="0"/>
              <a:t>이 증가 수치에 따라 </a:t>
            </a:r>
            <a:r>
              <a:rPr lang="en-US" altLang="ko-KR" sz="1600" dirty="0" err="1" smtClean="0"/>
              <a:t>StandTime</a:t>
            </a:r>
            <a:r>
              <a:rPr lang="ko-KR" altLang="en-US" sz="1600" dirty="0" smtClean="0"/>
              <a:t>이 증가하여 </a:t>
            </a:r>
            <a:r>
              <a:rPr lang="en-US" altLang="ko-KR" sz="1600" dirty="0" err="1" smtClean="0"/>
              <a:t>PlayerTime</a:t>
            </a:r>
            <a:r>
              <a:rPr lang="ko-KR" altLang="en-US" sz="1600" dirty="0" smtClean="0"/>
              <a:t>이 줄어드는 속도가 증가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오래 플레이할수록 난이도가 상승하는 것을 연출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61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02425"/>
          </a:xfrm>
        </p:spPr>
        <p:txBody>
          <a:bodyPr/>
          <a:lstStyle/>
          <a:p>
            <a:r>
              <a:rPr lang="ko-KR" altLang="en-US" dirty="0" smtClean="0"/>
              <a:t>선생님 게이지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28700" y="375561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 smtClean="0"/>
              <a:t>수업상태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TeacherType</a:t>
            </a:r>
            <a:r>
              <a:rPr lang="en-US" altLang="ko-KR" sz="1100" b="1" dirty="0" smtClean="0"/>
              <a:t> = </a:t>
            </a:r>
            <a:r>
              <a:rPr lang="en-US" altLang="ko-KR" sz="1100" b="1" dirty="0" err="1" smtClean="0"/>
              <a:t>fales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5" name="직사각형 4"/>
          <p:cNvSpPr/>
          <p:nvPr/>
        </p:nvSpPr>
        <p:spPr>
          <a:xfrm>
            <a:off x="4130819" y="3755614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뒤돌아보기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TeacherType</a:t>
            </a:r>
            <a:r>
              <a:rPr lang="en-US" altLang="ko-KR" sz="1100" b="1" dirty="0" smtClean="0"/>
              <a:t> = true)</a:t>
            </a:r>
            <a:endParaRPr lang="ko-KR" altLang="en-US" sz="1100" b="1" dirty="0"/>
          </a:p>
        </p:txBody>
      </p:sp>
      <p:sp>
        <p:nvSpPr>
          <p:cNvPr id="6" name="직사각형 5"/>
          <p:cNvSpPr/>
          <p:nvPr/>
        </p:nvSpPr>
        <p:spPr>
          <a:xfrm>
            <a:off x="6624734" y="3245103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딴짓 인지 </a:t>
            </a:r>
            <a:r>
              <a:rPr lang="en-US" altLang="ko-KR" sz="1100" b="1" dirty="0" smtClean="0"/>
              <a:t>O</a:t>
            </a:r>
            <a:endParaRPr lang="ko-KR" altLang="en-US" sz="1100" b="1" dirty="0"/>
          </a:p>
        </p:txBody>
      </p:sp>
      <p:cxnSp>
        <p:nvCxnSpPr>
          <p:cNvPr id="9" name="꺾인 연결선 8"/>
          <p:cNvCxnSpPr>
            <a:stCxn id="4" idx="3"/>
            <a:endCxn id="5" idx="1"/>
          </p:cNvCxnSpPr>
          <p:nvPr/>
        </p:nvCxnSpPr>
        <p:spPr>
          <a:xfrm>
            <a:off x="2633565" y="3979549"/>
            <a:ext cx="1497254" cy="12700"/>
          </a:xfrm>
          <a:prstGeom prst="bentConnector3">
            <a:avLst>
              <a:gd name="adj1" fmla="val 561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31381" y="3708900"/>
            <a:ext cx="14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TeacherTime</a:t>
            </a:r>
            <a:r>
              <a:rPr lang="en-US" altLang="ko-KR" sz="1200" dirty="0" smtClean="0"/>
              <a:t> = 100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624734" y="4878047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딴짓 인지 </a:t>
            </a:r>
            <a:r>
              <a:rPr lang="en-US" altLang="ko-KR" sz="1100" b="1" dirty="0" smtClean="0"/>
              <a:t>X</a:t>
            </a:r>
            <a:endParaRPr lang="ko-KR" altLang="en-US" sz="1100" b="1" dirty="0"/>
          </a:p>
        </p:txBody>
      </p:sp>
      <p:cxnSp>
        <p:nvCxnSpPr>
          <p:cNvPr id="8" name="꺾인 연결선 7"/>
          <p:cNvCxnSpPr>
            <a:stCxn id="5" idx="0"/>
            <a:endCxn id="6" idx="1"/>
          </p:cNvCxnSpPr>
          <p:nvPr/>
        </p:nvCxnSpPr>
        <p:spPr>
          <a:xfrm rot="5400000" flipH="1" flipV="1">
            <a:off x="5635705" y="2766585"/>
            <a:ext cx="286576" cy="1691482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2"/>
            <a:endCxn id="31" idx="1"/>
          </p:cNvCxnSpPr>
          <p:nvPr/>
        </p:nvCxnSpPr>
        <p:spPr>
          <a:xfrm rot="16200000" flipH="1">
            <a:off x="5329744" y="3806992"/>
            <a:ext cx="898498" cy="1691482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12825" y="3038694"/>
            <a:ext cx="151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 = Other</a:t>
            </a:r>
          </a:p>
          <a:p>
            <a:r>
              <a:rPr lang="en-US" altLang="ko-KR" sz="1200" dirty="0" err="1" smtClean="0"/>
              <a:t>WarningTime</a:t>
            </a:r>
            <a:r>
              <a:rPr lang="en-US" altLang="ko-KR" sz="1200" dirty="0" smtClean="0"/>
              <a:t> = 0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012825" y="4598577"/>
            <a:ext cx="1537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ContentType</a:t>
            </a:r>
            <a:r>
              <a:rPr lang="en-US" altLang="ko-KR" sz="1200" dirty="0" smtClean="0"/>
              <a:t> = Stand</a:t>
            </a:r>
          </a:p>
          <a:p>
            <a:r>
              <a:rPr lang="en-US" altLang="ko-KR" sz="1200" dirty="0" err="1" smtClean="0"/>
              <a:t>WarningTime</a:t>
            </a:r>
            <a:r>
              <a:rPr lang="en-US" altLang="ko-KR" sz="1200" dirty="0" smtClean="0"/>
              <a:t> = 0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4130818" y="2256475"/>
            <a:ext cx="1604865" cy="4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발각 액션 실행</a:t>
            </a:r>
            <a:endParaRPr lang="en-US" altLang="ko-KR" sz="1100" b="1" dirty="0" smtClean="0"/>
          </a:p>
        </p:txBody>
      </p:sp>
      <p:cxnSp>
        <p:nvCxnSpPr>
          <p:cNvPr id="17" name="꺾인 연결선 16"/>
          <p:cNvCxnSpPr>
            <a:stCxn id="6" idx="0"/>
            <a:endCxn id="41" idx="3"/>
          </p:cNvCxnSpPr>
          <p:nvPr/>
        </p:nvCxnSpPr>
        <p:spPr>
          <a:xfrm rot="16200000" flipV="1">
            <a:off x="6199079" y="2017015"/>
            <a:ext cx="764693" cy="1691484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1" idx="1"/>
            <a:endCxn id="4" idx="0"/>
          </p:cNvCxnSpPr>
          <p:nvPr/>
        </p:nvCxnSpPr>
        <p:spPr>
          <a:xfrm rot="10800000" flipV="1">
            <a:off x="1831134" y="2480410"/>
            <a:ext cx="2299685" cy="1275204"/>
          </a:xfrm>
          <a:prstGeom prst="bentConnector2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58117" y="2011937"/>
            <a:ext cx="154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TeacherTime</a:t>
            </a:r>
            <a:r>
              <a:rPr lang="en-US" altLang="ko-KR" sz="1200" dirty="0" smtClean="0"/>
              <a:t> = 0</a:t>
            </a:r>
          </a:p>
          <a:p>
            <a:r>
              <a:rPr lang="en-US" altLang="ko-KR" sz="1200" dirty="0" err="1" smtClean="0"/>
              <a:t>WarningTime</a:t>
            </a:r>
            <a:r>
              <a:rPr lang="en-US" altLang="ko-KR" sz="1200" dirty="0" smtClean="0"/>
              <a:t> = value</a:t>
            </a:r>
            <a:endParaRPr lang="ko-KR" altLang="en-US" sz="1200" dirty="0"/>
          </a:p>
        </p:txBody>
      </p:sp>
      <p:cxnSp>
        <p:nvCxnSpPr>
          <p:cNvPr id="25" name="꺾인 연결선 24"/>
          <p:cNvCxnSpPr>
            <a:stCxn id="31" idx="2"/>
            <a:endCxn id="4" idx="2"/>
          </p:cNvCxnSpPr>
          <p:nvPr/>
        </p:nvCxnSpPr>
        <p:spPr>
          <a:xfrm rot="5400000" flipH="1">
            <a:off x="4067933" y="1966684"/>
            <a:ext cx="1122433" cy="5596034"/>
          </a:xfrm>
          <a:prstGeom prst="bentConnector3">
            <a:avLst>
              <a:gd name="adj1" fmla="val -38187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795986" y="5773787"/>
            <a:ext cx="1546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TeacherTime</a:t>
            </a:r>
            <a:r>
              <a:rPr lang="en-US" altLang="ko-KR" sz="1200" dirty="0" smtClean="0"/>
              <a:t> = 0</a:t>
            </a:r>
          </a:p>
          <a:p>
            <a:r>
              <a:rPr lang="en-US" altLang="ko-KR" sz="1200" dirty="0" err="1" smtClean="0"/>
              <a:t>WarningTime</a:t>
            </a:r>
            <a:r>
              <a:rPr lang="en-US" altLang="ko-KR" sz="1200" dirty="0" smtClean="0"/>
              <a:t> = value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280547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130</TotalTime>
  <Words>283</Words>
  <Application>Microsoft Office PowerPoint</Application>
  <PresentationFormat>화면 슬라이드 쇼(4:3)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Franklin Gothic Book</vt:lpstr>
      <vt:lpstr>Crop</vt:lpstr>
      <vt:lpstr>School life 시스템기획</vt:lpstr>
      <vt:lpstr>노드정의</vt:lpstr>
      <vt:lpstr>플레이어 게이지</vt:lpstr>
      <vt:lpstr>플레이어 게이지 감소량 공식</vt:lpstr>
      <vt:lpstr>선생님 게이지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life 시스템기획</dc:title>
  <dc:creator>wtime</dc:creator>
  <cp:lastModifiedBy>wtime</cp:lastModifiedBy>
  <cp:revision>17</cp:revision>
  <dcterms:created xsi:type="dcterms:W3CDTF">2018-10-18T00:40:35Z</dcterms:created>
  <dcterms:modified xsi:type="dcterms:W3CDTF">2018-10-18T02:50:59Z</dcterms:modified>
</cp:coreProperties>
</file>